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9" r:id="rId22"/>
    <p:sldId id="287" r:id="rId23"/>
    <p:sldId id="294" r:id="rId24"/>
    <p:sldId id="288" r:id="rId25"/>
    <p:sldId id="291" r:id="rId26"/>
    <p:sldId id="290" r:id="rId27"/>
    <p:sldId id="292" r:id="rId28"/>
    <p:sldId id="293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261" r:id="rId38"/>
    <p:sldId id="266" r:id="rId39"/>
    <p:sldId id="267" r:id="rId40"/>
    <p:sldId id="268" r:id="rId41"/>
    <p:sldId id="269" r:id="rId42"/>
    <p:sldId id="270" r:id="rId43"/>
    <p:sldId id="271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9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3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45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6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5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1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7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40F8D-F442-154B-9EE8-80442F7F229B}" type="datetimeFigureOut">
              <a:rPr lang="en-US" smtClean="0"/>
              <a:t>27/10/16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126B-4D52-814C-8D53-C59C9AE12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yQP4UJhNn0I&amp;index=9&amp;list=TLvT6ePk3PARhPC6w4etUL-1o80kLC4B08&amp;safe=active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4.37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07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7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0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9" y="556683"/>
            <a:ext cx="9181905" cy="602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2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0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1833"/>
            <a:ext cx="7979833" cy="486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8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07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666"/>
            <a:ext cx="8735215" cy="58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7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0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1" y="0"/>
            <a:ext cx="5863167" cy="5776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79110" y="288364"/>
            <a:ext cx="33076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Compound</a:t>
            </a:r>
          </a:p>
          <a:p>
            <a:endParaRPr lang="en-US" sz="4000" dirty="0"/>
          </a:p>
          <a:p>
            <a:r>
              <a:rPr lang="en-US" sz="4000" dirty="0" smtClean="0"/>
              <a:t>A substance made from more than one type of atom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183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1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529"/>
            <a:ext cx="9144000" cy="62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6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1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13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687"/>
            <a:ext cx="9144000" cy="60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93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1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88926" cy="649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5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is-IS" dirty="0" smtClean="0"/>
              <a:t>….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Are all atoms the same?????????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9900" dirty="0" smtClean="0"/>
              <a:t>NO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225788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ATOMS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65959"/>
            <a:ext cx="8030674" cy="2289968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Define atom, element and compound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Identify the atomic number of an element from the periodic table</a:t>
            </a:r>
          </a:p>
          <a:p>
            <a:pPr marL="457200" indent="-457200" algn="l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01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2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4480" y="743281"/>
            <a:ext cx="5732602" cy="49704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4" name="Oval 3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80535" y="4994843"/>
            <a:ext cx="691515" cy="446276"/>
            <a:chOff x="4756150" y="6400800"/>
            <a:chExt cx="768350" cy="571895"/>
          </a:xfrm>
        </p:grpSpPr>
        <p:sp>
          <p:nvSpPr>
            <p:cNvPr id="7" name="Oval 6"/>
            <p:cNvSpPr/>
            <p:nvPr/>
          </p:nvSpPr>
          <p:spPr>
            <a:xfrm>
              <a:off x="4756150" y="6459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3300" y="6400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2315" y="3250612"/>
            <a:ext cx="691515" cy="446276"/>
            <a:chOff x="7880350" y="4165600"/>
            <a:chExt cx="768350" cy="571895"/>
          </a:xfrm>
        </p:grpSpPr>
        <p:sp>
          <p:nvSpPr>
            <p:cNvPr id="10" name="Oval 9"/>
            <p:cNvSpPr/>
            <p:nvPr/>
          </p:nvSpPr>
          <p:spPr>
            <a:xfrm>
              <a:off x="7880350" y="42244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937500" y="41656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34465" y="2626257"/>
            <a:ext cx="691515" cy="446276"/>
            <a:chOff x="1593850" y="3365500"/>
            <a:chExt cx="768350" cy="571895"/>
          </a:xfrm>
        </p:grpSpPr>
        <p:sp>
          <p:nvSpPr>
            <p:cNvPr id="13" name="Oval 12"/>
            <p:cNvSpPr/>
            <p:nvPr/>
          </p:nvSpPr>
          <p:spPr>
            <a:xfrm>
              <a:off x="15938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510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96982" y="2527152"/>
            <a:ext cx="832218" cy="446276"/>
            <a:chOff x="4663313" y="3238500"/>
            <a:chExt cx="924687" cy="571894"/>
          </a:xfrm>
        </p:grpSpPr>
        <p:sp>
          <p:nvSpPr>
            <p:cNvPr id="16" name="Oval 15"/>
            <p:cNvSpPr/>
            <p:nvPr/>
          </p:nvSpPr>
          <p:spPr>
            <a:xfrm>
              <a:off x="4663313" y="3254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24400" y="3238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4172" y="3111866"/>
            <a:ext cx="832218" cy="446276"/>
            <a:chOff x="5082413" y="3987800"/>
            <a:chExt cx="924687" cy="571894"/>
          </a:xfrm>
        </p:grpSpPr>
        <p:sp>
          <p:nvSpPr>
            <p:cNvPr id="19" name="Oval 18"/>
            <p:cNvSpPr/>
            <p:nvPr/>
          </p:nvSpPr>
          <p:spPr>
            <a:xfrm>
              <a:off x="5082413" y="4003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3500" y="3987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22" name="Oval 21"/>
          <p:cNvSpPr/>
          <p:nvPr/>
        </p:nvSpPr>
        <p:spPr>
          <a:xfrm>
            <a:off x="3800475" y="254697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754755" y="3111867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20052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4574172" y="2646077"/>
            <a:ext cx="832218" cy="446276"/>
            <a:chOff x="5082413" y="3390900"/>
            <a:chExt cx="924687" cy="571894"/>
          </a:xfrm>
        </p:grpSpPr>
        <p:sp>
          <p:nvSpPr>
            <p:cNvPr id="25" name="Oval 24"/>
            <p:cNvSpPr/>
            <p:nvPr/>
          </p:nvSpPr>
          <p:spPr>
            <a:xfrm>
              <a:off x="5082413" y="34069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43500" y="33909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28" name="Oval 27"/>
          <p:cNvSpPr/>
          <p:nvPr/>
        </p:nvSpPr>
        <p:spPr>
          <a:xfrm>
            <a:off x="4829175" y="2864107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314825" y="2844286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3968382" y="2824464"/>
            <a:ext cx="832218" cy="446276"/>
            <a:chOff x="4409313" y="3619500"/>
            <a:chExt cx="924687" cy="571894"/>
          </a:xfrm>
        </p:grpSpPr>
        <p:sp>
          <p:nvSpPr>
            <p:cNvPr id="30" name="Oval 29"/>
            <p:cNvSpPr/>
            <p:nvPr/>
          </p:nvSpPr>
          <p:spPr>
            <a:xfrm>
              <a:off x="44093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704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249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3" name="Oval 2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39832" y="2893837"/>
            <a:ext cx="832218" cy="446276"/>
            <a:chOff x="4599813" y="3708400"/>
            <a:chExt cx="924687" cy="571894"/>
          </a:xfrm>
        </p:grpSpPr>
        <p:sp>
          <p:nvSpPr>
            <p:cNvPr id="6" name="Oval 5"/>
            <p:cNvSpPr/>
            <p:nvPr/>
          </p:nvSpPr>
          <p:spPr>
            <a:xfrm>
              <a:off x="4599813" y="37244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60900" y="37084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982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4480" y="743281"/>
            <a:ext cx="5732602" cy="49704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937260" y="257670"/>
            <a:ext cx="6960184" cy="6034842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5" name="Oval 4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68332" y="2824464"/>
            <a:ext cx="832218" cy="446276"/>
            <a:chOff x="3964813" y="3619500"/>
            <a:chExt cx="924687" cy="571894"/>
          </a:xfrm>
        </p:grpSpPr>
        <p:sp>
          <p:nvSpPr>
            <p:cNvPr id="8" name="Oval 7"/>
            <p:cNvSpPr/>
            <p:nvPr/>
          </p:nvSpPr>
          <p:spPr>
            <a:xfrm>
              <a:off x="39648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259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0535" y="4994843"/>
            <a:ext cx="691515" cy="446276"/>
            <a:chOff x="4756150" y="6400800"/>
            <a:chExt cx="768350" cy="571895"/>
          </a:xfrm>
        </p:grpSpPr>
        <p:sp>
          <p:nvSpPr>
            <p:cNvPr id="11" name="Oval 10"/>
            <p:cNvSpPr/>
            <p:nvPr/>
          </p:nvSpPr>
          <p:spPr>
            <a:xfrm>
              <a:off x="4756150" y="6459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3300" y="6400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6295" y="535162"/>
            <a:ext cx="691515" cy="446276"/>
            <a:chOff x="5162550" y="685800"/>
            <a:chExt cx="768350" cy="571895"/>
          </a:xfrm>
        </p:grpSpPr>
        <p:sp>
          <p:nvSpPr>
            <p:cNvPr id="14" name="Oval 13"/>
            <p:cNvSpPr/>
            <p:nvPr/>
          </p:nvSpPr>
          <p:spPr>
            <a:xfrm>
              <a:off x="51625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97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34765" y="535162"/>
            <a:ext cx="691515" cy="446276"/>
            <a:chOff x="4260850" y="685800"/>
            <a:chExt cx="768350" cy="571895"/>
          </a:xfrm>
        </p:grpSpPr>
        <p:sp>
          <p:nvSpPr>
            <p:cNvPr id="17" name="Oval 16"/>
            <p:cNvSpPr/>
            <p:nvPr/>
          </p:nvSpPr>
          <p:spPr>
            <a:xfrm>
              <a:off x="42608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180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23335" y="5450722"/>
            <a:ext cx="691515" cy="446276"/>
            <a:chOff x="4248150" y="6985000"/>
            <a:chExt cx="768350" cy="571895"/>
          </a:xfrm>
        </p:grpSpPr>
        <p:sp>
          <p:nvSpPr>
            <p:cNvPr id="20" name="Oval 19"/>
            <p:cNvSpPr/>
            <p:nvPr/>
          </p:nvSpPr>
          <p:spPr>
            <a:xfrm>
              <a:off x="4248150" y="70438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05300" y="6985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57725" y="5460632"/>
            <a:ext cx="691515" cy="446276"/>
            <a:chOff x="5175250" y="6997700"/>
            <a:chExt cx="768350" cy="571895"/>
          </a:xfrm>
        </p:grpSpPr>
        <p:sp>
          <p:nvSpPr>
            <p:cNvPr id="23" name="Oval 22"/>
            <p:cNvSpPr/>
            <p:nvPr/>
          </p:nvSpPr>
          <p:spPr>
            <a:xfrm>
              <a:off x="5175250" y="70565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32400" y="6997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2315" y="2586615"/>
            <a:ext cx="691515" cy="446276"/>
            <a:chOff x="7880350" y="3314700"/>
            <a:chExt cx="768350" cy="571895"/>
          </a:xfrm>
        </p:grpSpPr>
        <p:sp>
          <p:nvSpPr>
            <p:cNvPr id="26" name="Oval 25"/>
            <p:cNvSpPr/>
            <p:nvPr/>
          </p:nvSpPr>
          <p:spPr>
            <a:xfrm>
              <a:off x="7880350" y="33735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7500" y="3314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92315" y="3250612"/>
            <a:ext cx="691515" cy="446276"/>
            <a:chOff x="7880350" y="4165600"/>
            <a:chExt cx="768350" cy="571895"/>
          </a:xfrm>
        </p:grpSpPr>
        <p:sp>
          <p:nvSpPr>
            <p:cNvPr id="29" name="Oval 28"/>
            <p:cNvSpPr/>
            <p:nvPr/>
          </p:nvSpPr>
          <p:spPr>
            <a:xfrm>
              <a:off x="7880350" y="42244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37500" y="41656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34465" y="2626257"/>
            <a:ext cx="691515" cy="446276"/>
            <a:chOff x="1593850" y="3365500"/>
            <a:chExt cx="768350" cy="571895"/>
          </a:xfrm>
        </p:grpSpPr>
        <p:sp>
          <p:nvSpPr>
            <p:cNvPr id="32" name="Oval 31"/>
            <p:cNvSpPr/>
            <p:nvPr/>
          </p:nvSpPr>
          <p:spPr>
            <a:xfrm>
              <a:off x="15938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510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00175" y="3369537"/>
            <a:ext cx="691515" cy="446276"/>
            <a:chOff x="1555750" y="4318000"/>
            <a:chExt cx="768350" cy="571895"/>
          </a:xfrm>
        </p:grpSpPr>
        <p:sp>
          <p:nvSpPr>
            <p:cNvPr id="35" name="Oval 34"/>
            <p:cNvSpPr/>
            <p:nvPr/>
          </p:nvSpPr>
          <p:spPr>
            <a:xfrm>
              <a:off x="1555750" y="43768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2900" y="4318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23335" y="6045346"/>
            <a:ext cx="691515" cy="446276"/>
            <a:chOff x="4248150" y="7747000"/>
            <a:chExt cx="768350" cy="571895"/>
          </a:xfrm>
        </p:grpSpPr>
        <p:sp>
          <p:nvSpPr>
            <p:cNvPr id="38" name="Oval 37"/>
            <p:cNvSpPr/>
            <p:nvPr/>
          </p:nvSpPr>
          <p:spPr>
            <a:xfrm>
              <a:off x="4248150" y="78058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05300" y="7747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34765" y="49553"/>
            <a:ext cx="691515" cy="446276"/>
            <a:chOff x="4260850" y="63500"/>
            <a:chExt cx="768350" cy="571895"/>
          </a:xfrm>
        </p:grpSpPr>
        <p:sp>
          <p:nvSpPr>
            <p:cNvPr id="41" name="Oval 40"/>
            <p:cNvSpPr/>
            <p:nvPr/>
          </p:nvSpPr>
          <p:spPr>
            <a:xfrm>
              <a:off x="4260850" y="12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18000" y="6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196982" y="2527152"/>
            <a:ext cx="832218" cy="446276"/>
            <a:chOff x="4663313" y="3238500"/>
            <a:chExt cx="924687" cy="571894"/>
          </a:xfrm>
        </p:grpSpPr>
        <p:sp>
          <p:nvSpPr>
            <p:cNvPr id="44" name="Oval 43"/>
            <p:cNvSpPr/>
            <p:nvPr/>
          </p:nvSpPr>
          <p:spPr>
            <a:xfrm>
              <a:off x="4663313" y="3254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724400" y="3238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4172" y="3111866"/>
            <a:ext cx="832218" cy="446276"/>
            <a:chOff x="5082413" y="3987800"/>
            <a:chExt cx="924687" cy="571894"/>
          </a:xfrm>
        </p:grpSpPr>
        <p:sp>
          <p:nvSpPr>
            <p:cNvPr id="47" name="Oval 46"/>
            <p:cNvSpPr/>
            <p:nvPr/>
          </p:nvSpPr>
          <p:spPr>
            <a:xfrm>
              <a:off x="5082413" y="4003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43500" y="3987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3800475" y="254697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3971925" y="343891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20052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3842652" y="3131687"/>
            <a:ext cx="832218" cy="446276"/>
            <a:chOff x="4269613" y="4013200"/>
            <a:chExt cx="924687" cy="571894"/>
          </a:xfrm>
        </p:grpSpPr>
        <p:sp>
          <p:nvSpPr>
            <p:cNvPr id="53" name="Oval 52"/>
            <p:cNvSpPr/>
            <p:nvPr/>
          </p:nvSpPr>
          <p:spPr>
            <a:xfrm>
              <a:off x="4269613" y="4029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30700" y="4013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574172" y="2646077"/>
            <a:ext cx="832218" cy="446276"/>
            <a:chOff x="5082413" y="3390900"/>
            <a:chExt cx="924687" cy="571894"/>
          </a:xfrm>
        </p:grpSpPr>
        <p:sp>
          <p:nvSpPr>
            <p:cNvPr id="56" name="Oval 55"/>
            <p:cNvSpPr/>
            <p:nvPr/>
          </p:nvSpPr>
          <p:spPr>
            <a:xfrm>
              <a:off x="5082413" y="34069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43500" y="33909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91292" y="3428999"/>
            <a:ext cx="832218" cy="446276"/>
            <a:chOff x="4879213" y="4394200"/>
            <a:chExt cx="924687" cy="571894"/>
          </a:xfrm>
        </p:grpSpPr>
        <p:sp>
          <p:nvSpPr>
            <p:cNvPr id="59" name="Oval 58"/>
            <p:cNvSpPr/>
            <p:nvPr/>
          </p:nvSpPr>
          <p:spPr>
            <a:xfrm>
              <a:off x="4879213" y="4410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40300" y="4394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62" name="Oval 61"/>
          <p:cNvSpPr/>
          <p:nvPr/>
        </p:nvSpPr>
        <p:spPr>
          <a:xfrm>
            <a:off x="343471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4497705" y="229921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4829175" y="2864107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4829175" y="341909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314825" y="2844286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9" name="Group 68"/>
          <p:cNvGrpSpPr/>
          <p:nvPr/>
        </p:nvGrpSpPr>
        <p:grpSpPr>
          <a:xfrm>
            <a:off x="3968382" y="2824464"/>
            <a:ext cx="832218" cy="446276"/>
            <a:chOff x="4409313" y="3619500"/>
            <a:chExt cx="924687" cy="571894"/>
          </a:xfrm>
        </p:grpSpPr>
        <p:sp>
          <p:nvSpPr>
            <p:cNvPr id="67" name="Oval 66"/>
            <p:cNvSpPr/>
            <p:nvPr/>
          </p:nvSpPr>
          <p:spPr>
            <a:xfrm>
              <a:off x="44093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4704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70" name="Oval 69"/>
          <p:cNvSpPr/>
          <p:nvPr/>
        </p:nvSpPr>
        <p:spPr>
          <a:xfrm>
            <a:off x="5309235" y="3022673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3796932" y="2289302"/>
            <a:ext cx="832218" cy="446276"/>
            <a:chOff x="4218813" y="2933700"/>
            <a:chExt cx="924687" cy="571894"/>
          </a:xfrm>
        </p:grpSpPr>
        <p:sp>
          <p:nvSpPr>
            <p:cNvPr id="71" name="Oval 70"/>
            <p:cNvSpPr/>
            <p:nvPr/>
          </p:nvSpPr>
          <p:spPr>
            <a:xfrm>
              <a:off x="4218813" y="29497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79900" y="29337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882782" y="2437958"/>
            <a:ext cx="832218" cy="446276"/>
            <a:chOff x="5425313" y="3124200"/>
            <a:chExt cx="924687" cy="571894"/>
          </a:xfrm>
        </p:grpSpPr>
        <p:sp>
          <p:nvSpPr>
            <p:cNvPr id="74" name="Oval 73"/>
            <p:cNvSpPr/>
            <p:nvPr/>
          </p:nvSpPr>
          <p:spPr>
            <a:xfrm>
              <a:off x="5425313" y="3140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86400" y="3124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42802" y="3131687"/>
            <a:ext cx="832218" cy="446276"/>
            <a:chOff x="5603113" y="4013200"/>
            <a:chExt cx="924687" cy="571894"/>
          </a:xfrm>
        </p:grpSpPr>
        <p:sp>
          <p:nvSpPr>
            <p:cNvPr id="77" name="Oval 76"/>
            <p:cNvSpPr/>
            <p:nvPr/>
          </p:nvSpPr>
          <p:spPr>
            <a:xfrm>
              <a:off x="5603113" y="4029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664200" y="4013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648342" y="3468640"/>
            <a:ext cx="832218" cy="446276"/>
            <a:chOff x="4053713" y="4445000"/>
            <a:chExt cx="924687" cy="571894"/>
          </a:xfrm>
        </p:grpSpPr>
        <p:sp>
          <p:nvSpPr>
            <p:cNvPr id="80" name="Oval 79"/>
            <p:cNvSpPr/>
            <p:nvPr/>
          </p:nvSpPr>
          <p:spPr>
            <a:xfrm>
              <a:off x="4053713" y="44610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44450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157102" y="2725360"/>
            <a:ext cx="832218" cy="446276"/>
            <a:chOff x="5730113" y="3492500"/>
            <a:chExt cx="924687" cy="571894"/>
          </a:xfrm>
        </p:grpSpPr>
        <p:sp>
          <p:nvSpPr>
            <p:cNvPr id="83" name="Oval 82"/>
            <p:cNvSpPr/>
            <p:nvPr/>
          </p:nvSpPr>
          <p:spPr>
            <a:xfrm>
              <a:off x="5730113" y="3508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791200" y="3492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86" name="Oval 85"/>
          <p:cNvSpPr/>
          <p:nvPr/>
        </p:nvSpPr>
        <p:spPr>
          <a:xfrm>
            <a:off x="4166235" y="367676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4646295" y="368667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3251835" y="341909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07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4480" y="743281"/>
            <a:ext cx="5732602" cy="49704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4" name="Oval 3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80535" y="4994843"/>
            <a:ext cx="691515" cy="446276"/>
            <a:chOff x="4756150" y="6400800"/>
            <a:chExt cx="768350" cy="571895"/>
          </a:xfrm>
        </p:grpSpPr>
        <p:sp>
          <p:nvSpPr>
            <p:cNvPr id="7" name="Oval 6"/>
            <p:cNvSpPr/>
            <p:nvPr/>
          </p:nvSpPr>
          <p:spPr>
            <a:xfrm>
              <a:off x="4756150" y="6459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3300" y="6400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434465" y="2626257"/>
            <a:ext cx="691515" cy="446276"/>
            <a:chOff x="1593850" y="3365500"/>
            <a:chExt cx="768350" cy="571895"/>
          </a:xfrm>
        </p:grpSpPr>
        <p:sp>
          <p:nvSpPr>
            <p:cNvPr id="10" name="Oval 9"/>
            <p:cNvSpPr/>
            <p:nvPr/>
          </p:nvSpPr>
          <p:spPr>
            <a:xfrm>
              <a:off x="15938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510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22712" y="2903747"/>
            <a:ext cx="832218" cy="446276"/>
            <a:chOff x="4803013" y="3721100"/>
            <a:chExt cx="924687" cy="571894"/>
          </a:xfrm>
        </p:grpSpPr>
        <p:sp>
          <p:nvSpPr>
            <p:cNvPr id="13" name="Oval 12"/>
            <p:cNvSpPr/>
            <p:nvPr/>
          </p:nvSpPr>
          <p:spPr>
            <a:xfrm>
              <a:off x="4803013" y="37371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4100" y="37211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4314825" y="3310075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017645" y="303258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4391292" y="2527152"/>
            <a:ext cx="832218" cy="446276"/>
            <a:chOff x="4879213" y="3238500"/>
            <a:chExt cx="924687" cy="571894"/>
          </a:xfrm>
        </p:grpSpPr>
        <p:sp>
          <p:nvSpPr>
            <p:cNvPr id="18" name="Oval 17"/>
            <p:cNvSpPr/>
            <p:nvPr/>
          </p:nvSpPr>
          <p:spPr>
            <a:xfrm>
              <a:off x="4879213" y="3254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40300" y="3238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4714875" y="2814555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3971925" y="2606436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25" name="Group 24"/>
          <p:cNvGrpSpPr/>
          <p:nvPr/>
        </p:nvGrpSpPr>
        <p:grpSpPr>
          <a:xfrm>
            <a:off x="3739782" y="2933479"/>
            <a:ext cx="832218" cy="446276"/>
            <a:chOff x="4155313" y="3759200"/>
            <a:chExt cx="924687" cy="571894"/>
          </a:xfrm>
        </p:grpSpPr>
        <p:sp>
          <p:nvSpPr>
            <p:cNvPr id="23" name="Oval 22"/>
            <p:cNvSpPr/>
            <p:nvPr/>
          </p:nvSpPr>
          <p:spPr>
            <a:xfrm>
              <a:off x="4155313" y="3775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16400" y="3759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2370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4480" y="743281"/>
            <a:ext cx="5732602" cy="49704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4" name="Oval 3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68332" y="2824464"/>
            <a:ext cx="832218" cy="446276"/>
            <a:chOff x="3964813" y="3619500"/>
            <a:chExt cx="924687" cy="571894"/>
          </a:xfrm>
        </p:grpSpPr>
        <p:sp>
          <p:nvSpPr>
            <p:cNvPr id="7" name="Oval 6"/>
            <p:cNvSpPr/>
            <p:nvPr/>
          </p:nvSpPr>
          <p:spPr>
            <a:xfrm>
              <a:off x="39648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59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0535" y="4994843"/>
            <a:ext cx="691515" cy="446276"/>
            <a:chOff x="4756150" y="6400800"/>
            <a:chExt cx="768350" cy="571895"/>
          </a:xfrm>
        </p:grpSpPr>
        <p:sp>
          <p:nvSpPr>
            <p:cNvPr id="10" name="Oval 9"/>
            <p:cNvSpPr/>
            <p:nvPr/>
          </p:nvSpPr>
          <p:spPr>
            <a:xfrm>
              <a:off x="4756150" y="6459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3300" y="6400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6295" y="535162"/>
            <a:ext cx="691515" cy="446276"/>
            <a:chOff x="5162550" y="685800"/>
            <a:chExt cx="768350" cy="571895"/>
          </a:xfrm>
        </p:grpSpPr>
        <p:sp>
          <p:nvSpPr>
            <p:cNvPr id="13" name="Oval 12"/>
            <p:cNvSpPr/>
            <p:nvPr/>
          </p:nvSpPr>
          <p:spPr>
            <a:xfrm>
              <a:off x="51625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97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34765" y="535162"/>
            <a:ext cx="691515" cy="446276"/>
            <a:chOff x="4260850" y="685800"/>
            <a:chExt cx="768350" cy="571895"/>
          </a:xfrm>
        </p:grpSpPr>
        <p:sp>
          <p:nvSpPr>
            <p:cNvPr id="16" name="Oval 15"/>
            <p:cNvSpPr/>
            <p:nvPr/>
          </p:nvSpPr>
          <p:spPr>
            <a:xfrm>
              <a:off x="42608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180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23335" y="5450722"/>
            <a:ext cx="691515" cy="446276"/>
            <a:chOff x="4248150" y="6985000"/>
            <a:chExt cx="768350" cy="571895"/>
          </a:xfrm>
        </p:grpSpPr>
        <p:sp>
          <p:nvSpPr>
            <p:cNvPr id="19" name="Oval 18"/>
            <p:cNvSpPr/>
            <p:nvPr/>
          </p:nvSpPr>
          <p:spPr>
            <a:xfrm>
              <a:off x="4248150" y="70438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05300" y="6985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7725" y="5460632"/>
            <a:ext cx="691515" cy="446276"/>
            <a:chOff x="5175250" y="6997700"/>
            <a:chExt cx="768350" cy="571895"/>
          </a:xfrm>
        </p:grpSpPr>
        <p:sp>
          <p:nvSpPr>
            <p:cNvPr id="22" name="Oval 21"/>
            <p:cNvSpPr/>
            <p:nvPr/>
          </p:nvSpPr>
          <p:spPr>
            <a:xfrm>
              <a:off x="5175250" y="70565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32400" y="6997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92315" y="3250612"/>
            <a:ext cx="691515" cy="446276"/>
            <a:chOff x="7880350" y="4165600"/>
            <a:chExt cx="768350" cy="571895"/>
          </a:xfrm>
        </p:grpSpPr>
        <p:sp>
          <p:nvSpPr>
            <p:cNvPr id="25" name="Oval 24"/>
            <p:cNvSpPr/>
            <p:nvPr/>
          </p:nvSpPr>
          <p:spPr>
            <a:xfrm>
              <a:off x="7880350" y="42244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37500" y="41656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34465" y="2626257"/>
            <a:ext cx="691515" cy="446276"/>
            <a:chOff x="1593850" y="3365500"/>
            <a:chExt cx="768350" cy="571895"/>
          </a:xfrm>
        </p:grpSpPr>
        <p:sp>
          <p:nvSpPr>
            <p:cNvPr id="28" name="Oval 27"/>
            <p:cNvSpPr/>
            <p:nvPr/>
          </p:nvSpPr>
          <p:spPr>
            <a:xfrm>
              <a:off x="15938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510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6982" y="2527152"/>
            <a:ext cx="832218" cy="446276"/>
            <a:chOff x="4663313" y="3238500"/>
            <a:chExt cx="924687" cy="571894"/>
          </a:xfrm>
        </p:grpSpPr>
        <p:sp>
          <p:nvSpPr>
            <p:cNvPr id="31" name="Oval 30"/>
            <p:cNvSpPr/>
            <p:nvPr/>
          </p:nvSpPr>
          <p:spPr>
            <a:xfrm>
              <a:off x="4663313" y="3254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24400" y="3238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74172" y="3111866"/>
            <a:ext cx="832218" cy="446276"/>
            <a:chOff x="5082413" y="3987800"/>
            <a:chExt cx="924687" cy="571894"/>
          </a:xfrm>
        </p:grpSpPr>
        <p:sp>
          <p:nvSpPr>
            <p:cNvPr id="34" name="Oval 33"/>
            <p:cNvSpPr/>
            <p:nvPr/>
          </p:nvSpPr>
          <p:spPr>
            <a:xfrm>
              <a:off x="5082413" y="4003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43500" y="3987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3800475" y="254697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3971925" y="343891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20052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42" name="Group 41"/>
          <p:cNvGrpSpPr/>
          <p:nvPr/>
        </p:nvGrpSpPr>
        <p:grpSpPr>
          <a:xfrm>
            <a:off x="3842652" y="3131687"/>
            <a:ext cx="832218" cy="446276"/>
            <a:chOff x="4269613" y="4013200"/>
            <a:chExt cx="924687" cy="571894"/>
          </a:xfrm>
        </p:grpSpPr>
        <p:sp>
          <p:nvSpPr>
            <p:cNvPr id="40" name="Oval 39"/>
            <p:cNvSpPr/>
            <p:nvPr/>
          </p:nvSpPr>
          <p:spPr>
            <a:xfrm>
              <a:off x="4269613" y="4029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30700" y="4013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4172" y="2646077"/>
            <a:ext cx="832218" cy="446276"/>
            <a:chOff x="5082413" y="3390900"/>
            <a:chExt cx="924687" cy="571894"/>
          </a:xfrm>
        </p:grpSpPr>
        <p:sp>
          <p:nvSpPr>
            <p:cNvPr id="43" name="Oval 42"/>
            <p:cNvSpPr/>
            <p:nvPr/>
          </p:nvSpPr>
          <p:spPr>
            <a:xfrm>
              <a:off x="5082413" y="34069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3500" y="33909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91292" y="3428999"/>
            <a:ext cx="832218" cy="446276"/>
            <a:chOff x="4879213" y="4394200"/>
            <a:chExt cx="924687" cy="571894"/>
          </a:xfrm>
        </p:grpSpPr>
        <p:sp>
          <p:nvSpPr>
            <p:cNvPr id="46" name="Oval 45"/>
            <p:cNvSpPr/>
            <p:nvPr/>
          </p:nvSpPr>
          <p:spPr>
            <a:xfrm>
              <a:off x="4879213" y="4410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40300" y="4394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49" name="Oval 48"/>
          <p:cNvSpPr/>
          <p:nvPr/>
        </p:nvSpPr>
        <p:spPr>
          <a:xfrm>
            <a:off x="343471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4829175" y="2864107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4314825" y="2844286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54" name="Group 53"/>
          <p:cNvGrpSpPr/>
          <p:nvPr/>
        </p:nvGrpSpPr>
        <p:grpSpPr>
          <a:xfrm>
            <a:off x="3968382" y="2824464"/>
            <a:ext cx="832218" cy="446276"/>
            <a:chOff x="4409313" y="3619500"/>
            <a:chExt cx="924687" cy="571894"/>
          </a:xfrm>
        </p:grpSpPr>
        <p:sp>
          <p:nvSpPr>
            <p:cNvPr id="52" name="Oval 51"/>
            <p:cNvSpPr/>
            <p:nvPr/>
          </p:nvSpPr>
          <p:spPr>
            <a:xfrm>
              <a:off x="44093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4704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48342" y="3468640"/>
            <a:ext cx="832218" cy="446276"/>
            <a:chOff x="4053713" y="4445000"/>
            <a:chExt cx="924687" cy="571894"/>
          </a:xfrm>
        </p:grpSpPr>
        <p:sp>
          <p:nvSpPr>
            <p:cNvPr id="55" name="Oval 54"/>
            <p:cNvSpPr/>
            <p:nvPr/>
          </p:nvSpPr>
          <p:spPr>
            <a:xfrm>
              <a:off x="4053713" y="44610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114800" y="44450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58" name="Oval 57"/>
          <p:cNvSpPr/>
          <p:nvPr/>
        </p:nvSpPr>
        <p:spPr>
          <a:xfrm>
            <a:off x="4166235" y="367676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51835" y="341909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4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4480" y="743281"/>
            <a:ext cx="5732602" cy="49704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4" name="Oval 3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68332" y="2824464"/>
            <a:ext cx="832218" cy="446276"/>
            <a:chOff x="3964813" y="3619500"/>
            <a:chExt cx="924687" cy="571894"/>
          </a:xfrm>
        </p:grpSpPr>
        <p:sp>
          <p:nvSpPr>
            <p:cNvPr id="7" name="Oval 6"/>
            <p:cNvSpPr/>
            <p:nvPr/>
          </p:nvSpPr>
          <p:spPr>
            <a:xfrm>
              <a:off x="39648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59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0535" y="4994843"/>
            <a:ext cx="691515" cy="446276"/>
            <a:chOff x="4756150" y="6400800"/>
            <a:chExt cx="768350" cy="571895"/>
          </a:xfrm>
        </p:grpSpPr>
        <p:sp>
          <p:nvSpPr>
            <p:cNvPr id="10" name="Oval 9"/>
            <p:cNvSpPr/>
            <p:nvPr/>
          </p:nvSpPr>
          <p:spPr>
            <a:xfrm>
              <a:off x="4756150" y="6459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3300" y="6400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6295" y="535162"/>
            <a:ext cx="691515" cy="446276"/>
            <a:chOff x="5162550" y="685800"/>
            <a:chExt cx="768350" cy="571895"/>
          </a:xfrm>
        </p:grpSpPr>
        <p:sp>
          <p:nvSpPr>
            <p:cNvPr id="13" name="Oval 12"/>
            <p:cNvSpPr/>
            <p:nvPr/>
          </p:nvSpPr>
          <p:spPr>
            <a:xfrm>
              <a:off x="51625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97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23335" y="5450722"/>
            <a:ext cx="691515" cy="446276"/>
            <a:chOff x="4248150" y="6985000"/>
            <a:chExt cx="768350" cy="571895"/>
          </a:xfrm>
        </p:grpSpPr>
        <p:sp>
          <p:nvSpPr>
            <p:cNvPr id="16" name="Oval 15"/>
            <p:cNvSpPr/>
            <p:nvPr/>
          </p:nvSpPr>
          <p:spPr>
            <a:xfrm>
              <a:off x="4248150" y="70438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05300" y="6985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092315" y="3250612"/>
            <a:ext cx="691515" cy="446276"/>
            <a:chOff x="7880350" y="4165600"/>
            <a:chExt cx="768350" cy="571895"/>
          </a:xfrm>
        </p:grpSpPr>
        <p:sp>
          <p:nvSpPr>
            <p:cNvPr id="19" name="Oval 18"/>
            <p:cNvSpPr/>
            <p:nvPr/>
          </p:nvSpPr>
          <p:spPr>
            <a:xfrm>
              <a:off x="7880350" y="42244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937500" y="41656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34465" y="2626257"/>
            <a:ext cx="691515" cy="446276"/>
            <a:chOff x="1593850" y="3365500"/>
            <a:chExt cx="768350" cy="571895"/>
          </a:xfrm>
        </p:grpSpPr>
        <p:sp>
          <p:nvSpPr>
            <p:cNvPr id="22" name="Oval 21"/>
            <p:cNvSpPr/>
            <p:nvPr/>
          </p:nvSpPr>
          <p:spPr>
            <a:xfrm>
              <a:off x="15938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510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96982" y="2527152"/>
            <a:ext cx="832218" cy="446276"/>
            <a:chOff x="4663313" y="3238500"/>
            <a:chExt cx="924687" cy="571894"/>
          </a:xfrm>
        </p:grpSpPr>
        <p:sp>
          <p:nvSpPr>
            <p:cNvPr id="25" name="Oval 24"/>
            <p:cNvSpPr/>
            <p:nvPr/>
          </p:nvSpPr>
          <p:spPr>
            <a:xfrm>
              <a:off x="4663313" y="3254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24400" y="3238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4172" y="3111866"/>
            <a:ext cx="832218" cy="446276"/>
            <a:chOff x="5082413" y="3987800"/>
            <a:chExt cx="924687" cy="571894"/>
          </a:xfrm>
        </p:grpSpPr>
        <p:sp>
          <p:nvSpPr>
            <p:cNvPr id="28" name="Oval 27"/>
            <p:cNvSpPr/>
            <p:nvPr/>
          </p:nvSpPr>
          <p:spPr>
            <a:xfrm>
              <a:off x="5082413" y="4003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43500" y="3987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31" name="Oval 30"/>
          <p:cNvSpPr/>
          <p:nvPr/>
        </p:nvSpPr>
        <p:spPr>
          <a:xfrm>
            <a:off x="3800475" y="254697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971925" y="343891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20052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3842652" y="3131687"/>
            <a:ext cx="832218" cy="446276"/>
            <a:chOff x="4269613" y="4013200"/>
            <a:chExt cx="924687" cy="571894"/>
          </a:xfrm>
        </p:grpSpPr>
        <p:sp>
          <p:nvSpPr>
            <p:cNvPr id="34" name="Oval 33"/>
            <p:cNvSpPr/>
            <p:nvPr/>
          </p:nvSpPr>
          <p:spPr>
            <a:xfrm>
              <a:off x="4269613" y="4029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30700" y="4013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74172" y="2646077"/>
            <a:ext cx="832218" cy="446276"/>
            <a:chOff x="5082413" y="3390900"/>
            <a:chExt cx="924687" cy="571894"/>
          </a:xfrm>
        </p:grpSpPr>
        <p:sp>
          <p:nvSpPr>
            <p:cNvPr id="37" name="Oval 36"/>
            <p:cNvSpPr/>
            <p:nvPr/>
          </p:nvSpPr>
          <p:spPr>
            <a:xfrm>
              <a:off x="5082413" y="34069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43500" y="33909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343471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829175" y="2864107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314825" y="2844286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3968382" y="2824464"/>
            <a:ext cx="832218" cy="446276"/>
            <a:chOff x="4409313" y="3619500"/>
            <a:chExt cx="924687" cy="571894"/>
          </a:xfrm>
        </p:grpSpPr>
        <p:sp>
          <p:nvSpPr>
            <p:cNvPr id="43" name="Oval 42"/>
            <p:cNvSpPr/>
            <p:nvPr/>
          </p:nvSpPr>
          <p:spPr>
            <a:xfrm>
              <a:off x="44093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704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5252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4480" y="743281"/>
            <a:ext cx="5732602" cy="49704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4" name="Oval 3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85452" y="2705539"/>
            <a:ext cx="832218" cy="446276"/>
            <a:chOff x="3761613" y="3467100"/>
            <a:chExt cx="924687" cy="571894"/>
          </a:xfrm>
        </p:grpSpPr>
        <p:sp>
          <p:nvSpPr>
            <p:cNvPr id="7" name="Oval 6"/>
            <p:cNvSpPr/>
            <p:nvPr/>
          </p:nvSpPr>
          <p:spPr>
            <a:xfrm>
              <a:off x="3761613" y="34831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22700" y="34671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0535" y="4994843"/>
            <a:ext cx="691515" cy="446276"/>
            <a:chOff x="4756150" y="6400800"/>
            <a:chExt cx="768350" cy="571895"/>
          </a:xfrm>
        </p:grpSpPr>
        <p:sp>
          <p:nvSpPr>
            <p:cNvPr id="10" name="Oval 9"/>
            <p:cNvSpPr/>
            <p:nvPr/>
          </p:nvSpPr>
          <p:spPr>
            <a:xfrm>
              <a:off x="4756150" y="6459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3300" y="6400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6295" y="535162"/>
            <a:ext cx="691515" cy="446276"/>
            <a:chOff x="5162550" y="685800"/>
            <a:chExt cx="768350" cy="571895"/>
          </a:xfrm>
        </p:grpSpPr>
        <p:sp>
          <p:nvSpPr>
            <p:cNvPr id="13" name="Oval 12"/>
            <p:cNvSpPr/>
            <p:nvPr/>
          </p:nvSpPr>
          <p:spPr>
            <a:xfrm>
              <a:off x="51625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97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34765" y="535162"/>
            <a:ext cx="691515" cy="446276"/>
            <a:chOff x="4260850" y="685800"/>
            <a:chExt cx="768350" cy="571895"/>
          </a:xfrm>
        </p:grpSpPr>
        <p:sp>
          <p:nvSpPr>
            <p:cNvPr id="16" name="Oval 15"/>
            <p:cNvSpPr/>
            <p:nvPr/>
          </p:nvSpPr>
          <p:spPr>
            <a:xfrm>
              <a:off x="42608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180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23335" y="5450722"/>
            <a:ext cx="691515" cy="446276"/>
            <a:chOff x="4248150" y="6985000"/>
            <a:chExt cx="768350" cy="571895"/>
          </a:xfrm>
        </p:grpSpPr>
        <p:sp>
          <p:nvSpPr>
            <p:cNvPr id="19" name="Oval 18"/>
            <p:cNvSpPr/>
            <p:nvPr/>
          </p:nvSpPr>
          <p:spPr>
            <a:xfrm>
              <a:off x="4248150" y="70438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05300" y="6985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7725" y="5460632"/>
            <a:ext cx="691515" cy="446276"/>
            <a:chOff x="5175250" y="6997700"/>
            <a:chExt cx="768350" cy="571895"/>
          </a:xfrm>
        </p:grpSpPr>
        <p:sp>
          <p:nvSpPr>
            <p:cNvPr id="22" name="Oval 21"/>
            <p:cNvSpPr/>
            <p:nvPr/>
          </p:nvSpPr>
          <p:spPr>
            <a:xfrm>
              <a:off x="5175250" y="70565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32400" y="6997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92315" y="2586615"/>
            <a:ext cx="691515" cy="446276"/>
            <a:chOff x="7880350" y="3314700"/>
            <a:chExt cx="768350" cy="571895"/>
          </a:xfrm>
        </p:grpSpPr>
        <p:sp>
          <p:nvSpPr>
            <p:cNvPr id="25" name="Oval 24"/>
            <p:cNvSpPr/>
            <p:nvPr/>
          </p:nvSpPr>
          <p:spPr>
            <a:xfrm>
              <a:off x="7880350" y="33735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37500" y="3314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92315" y="3250612"/>
            <a:ext cx="691515" cy="446276"/>
            <a:chOff x="7880350" y="4165600"/>
            <a:chExt cx="768350" cy="571895"/>
          </a:xfrm>
        </p:grpSpPr>
        <p:sp>
          <p:nvSpPr>
            <p:cNvPr id="28" name="Oval 27"/>
            <p:cNvSpPr/>
            <p:nvPr/>
          </p:nvSpPr>
          <p:spPr>
            <a:xfrm>
              <a:off x="7880350" y="42244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37500" y="41656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4465" y="2626257"/>
            <a:ext cx="691515" cy="446276"/>
            <a:chOff x="1593850" y="3365500"/>
            <a:chExt cx="768350" cy="571895"/>
          </a:xfrm>
        </p:grpSpPr>
        <p:sp>
          <p:nvSpPr>
            <p:cNvPr id="31" name="Oval 30"/>
            <p:cNvSpPr/>
            <p:nvPr/>
          </p:nvSpPr>
          <p:spPr>
            <a:xfrm>
              <a:off x="15938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10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014102" y="2408227"/>
            <a:ext cx="832218" cy="446276"/>
            <a:chOff x="4460113" y="3086100"/>
            <a:chExt cx="924687" cy="571894"/>
          </a:xfrm>
        </p:grpSpPr>
        <p:sp>
          <p:nvSpPr>
            <p:cNvPr id="34" name="Oval 33"/>
            <p:cNvSpPr/>
            <p:nvPr/>
          </p:nvSpPr>
          <p:spPr>
            <a:xfrm>
              <a:off x="4460113" y="31021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521200" y="30861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91292" y="2992941"/>
            <a:ext cx="832218" cy="446276"/>
            <a:chOff x="4879213" y="3835400"/>
            <a:chExt cx="924687" cy="571894"/>
          </a:xfrm>
        </p:grpSpPr>
        <p:sp>
          <p:nvSpPr>
            <p:cNvPr id="37" name="Oval 36"/>
            <p:cNvSpPr/>
            <p:nvPr/>
          </p:nvSpPr>
          <p:spPr>
            <a:xfrm>
              <a:off x="4879213" y="38514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40300" y="38354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40" name="Oval 39"/>
          <p:cNvSpPr/>
          <p:nvPr/>
        </p:nvSpPr>
        <p:spPr>
          <a:xfrm>
            <a:off x="3617595" y="242804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3789045" y="3319985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4017645" y="303258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3659772" y="3012762"/>
            <a:ext cx="832218" cy="446276"/>
            <a:chOff x="4066413" y="3860800"/>
            <a:chExt cx="924687" cy="571894"/>
          </a:xfrm>
        </p:grpSpPr>
        <p:sp>
          <p:nvSpPr>
            <p:cNvPr id="43" name="Oval 42"/>
            <p:cNvSpPr/>
            <p:nvPr/>
          </p:nvSpPr>
          <p:spPr>
            <a:xfrm>
              <a:off x="4066413" y="3876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27500" y="3860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91292" y="2527152"/>
            <a:ext cx="832218" cy="446276"/>
            <a:chOff x="4879213" y="3238500"/>
            <a:chExt cx="924687" cy="571894"/>
          </a:xfrm>
        </p:grpSpPr>
        <p:sp>
          <p:nvSpPr>
            <p:cNvPr id="46" name="Oval 45"/>
            <p:cNvSpPr/>
            <p:nvPr/>
          </p:nvSpPr>
          <p:spPr>
            <a:xfrm>
              <a:off x="4879213" y="3254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40300" y="3238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208412" y="3310074"/>
            <a:ext cx="832218" cy="446276"/>
            <a:chOff x="4676013" y="4241800"/>
            <a:chExt cx="924687" cy="571894"/>
          </a:xfrm>
        </p:grpSpPr>
        <p:sp>
          <p:nvSpPr>
            <p:cNvPr id="49" name="Oval 48"/>
            <p:cNvSpPr/>
            <p:nvPr/>
          </p:nvSpPr>
          <p:spPr>
            <a:xfrm>
              <a:off x="4676013" y="4257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37100" y="4241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52" name="Oval 51"/>
          <p:cNvSpPr/>
          <p:nvPr/>
        </p:nvSpPr>
        <p:spPr>
          <a:xfrm>
            <a:off x="3251835" y="303258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4646295" y="2745182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646295" y="3300165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131945" y="2725361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3785502" y="2705539"/>
            <a:ext cx="832218" cy="446276"/>
            <a:chOff x="4206113" y="3467100"/>
            <a:chExt cx="924687" cy="571894"/>
          </a:xfrm>
        </p:grpSpPr>
        <p:sp>
          <p:nvSpPr>
            <p:cNvPr id="56" name="Oval 55"/>
            <p:cNvSpPr/>
            <p:nvPr/>
          </p:nvSpPr>
          <p:spPr>
            <a:xfrm>
              <a:off x="4206113" y="34831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267200" y="34671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59" name="Oval 58"/>
          <p:cNvSpPr/>
          <p:nvPr/>
        </p:nvSpPr>
        <p:spPr>
          <a:xfrm>
            <a:off x="5126355" y="2903748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4859922" y="3012762"/>
            <a:ext cx="832218" cy="446276"/>
            <a:chOff x="5399913" y="3860800"/>
            <a:chExt cx="924687" cy="571894"/>
          </a:xfrm>
        </p:grpSpPr>
        <p:sp>
          <p:nvSpPr>
            <p:cNvPr id="60" name="Oval 59"/>
            <p:cNvSpPr/>
            <p:nvPr/>
          </p:nvSpPr>
          <p:spPr>
            <a:xfrm>
              <a:off x="5399913" y="3876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61000" y="3860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74222" y="2606435"/>
            <a:ext cx="832218" cy="446276"/>
            <a:chOff x="5526913" y="3340100"/>
            <a:chExt cx="924687" cy="571894"/>
          </a:xfrm>
        </p:grpSpPr>
        <p:sp>
          <p:nvSpPr>
            <p:cNvPr id="63" name="Oval 62"/>
            <p:cNvSpPr/>
            <p:nvPr/>
          </p:nvSpPr>
          <p:spPr>
            <a:xfrm>
              <a:off x="5526913" y="33561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88000" y="33401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66" name="Oval 65"/>
          <p:cNvSpPr/>
          <p:nvPr/>
        </p:nvSpPr>
        <p:spPr>
          <a:xfrm>
            <a:off x="3983355" y="3557835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463415" y="3567746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74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4480" y="743281"/>
            <a:ext cx="5732602" cy="49704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4" name="Oval 3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68332" y="2824464"/>
            <a:ext cx="832218" cy="446276"/>
            <a:chOff x="3964813" y="3619500"/>
            <a:chExt cx="924687" cy="571894"/>
          </a:xfrm>
        </p:grpSpPr>
        <p:sp>
          <p:nvSpPr>
            <p:cNvPr id="7" name="Oval 6"/>
            <p:cNvSpPr/>
            <p:nvPr/>
          </p:nvSpPr>
          <p:spPr>
            <a:xfrm>
              <a:off x="39648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259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0535" y="4994843"/>
            <a:ext cx="691515" cy="446276"/>
            <a:chOff x="4756150" y="6400800"/>
            <a:chExt cx="768350" cy="571895"/>
          </a:xfrm>
        </p:grpSpPr>
        <p:sp>
          <p:nvSpPr>
            <p:cNvPr id="10" name="Oval 9"/>
            <p:cNvSpPr/>
            <p:nvPr/>
          </p:nvSpPr>
          <p:spPr>
            <a:xfrm>
              <a:off x="4756150" y="6459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13300" y="6400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6295" y="535162"/>
            <a:ext cx="691515" cy="446276"/>
            <a:chOff x="5162550" y="685800"/>
            <a:chExt cx="768350" cy="571895"/>
          </a:xfrm>
        </p:grpSpPr>
        <p:sp>
          <p:nvSpPr>
            <p:cNvPr id="13" name="Oval 12"/>
            <p:cNvSpPr/>
            <p:nvPr/>
          </p:nvSpPr>
          <p:spPr>
            <a:xfrm>
              <a:off x="51625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197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34765" y="535162"/>
            <a:ext cx="691515" cy="446276"/>
            <a:chOff x="4260850" y="685800"/>
            <a:chExt cx="768350" cy="571895"/>
          </a:xfrm>
        </p:grpSpPr>
        <p:sp>
          <p:nvSpPr>
            <p:cNvPr id="16" name="Oval 15"/>
            <p:cNvSpPr/>
            <p:nvPr/>
          </p:nvSpPr>
          <p:spPr>
            <a:xfrm>
              <a:off x="42608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180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23335" y="5450722"/>
            <a:ext cx="691515" cy="446276"/>
            <a:chOff x="4248150" y="6985000"/>
            <a:chExt cx="768350" cy="571895"/>
          </a:xfrm>
        </p:grpSpPr>
        <p:sp>
          <p:nvSpPr>
            <p:cNvPr id="19" name="Oval 18"/>
            <p:cNvSpPr/>
            <p:nvPr/>
          </p:nvSpPr>
          <p:spPr>
            <a:xfrm>
              <a:off x="4248150" y="70438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05300" y="6985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57725" y="5460632"/>
            <a:ext cx="691515" cy="446276"/>
            <a:chOff x="5175250" y="6997700"/>
            <a:chExt cx="768350" cy="571895"/>
          </a:xfrm>
        </p:grpSpPr>
        <p:sp>
          <p:nvSpPr>
            <p:cNvPr id="22" name="Oval 21"/>
            <p:cNvSpPr/>
            <p:nvPr/>
          </p:nvSpPr>
          <p:spPr>
            <a:xfrm>
              <a:off x="5175250" y="70565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32400" y="6997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092315" y="2586615"/>
            <a:ext cx="691515" cy="446276"/>
            <a:chOff x="7880350" y="3314700"/>
            <a:chExt cx="768350" cy="571895"/>
          </a:xfrm>
        </p:grpSpPr>
        <p:sp>
          <p:nvSpPr>
            <p:cNvPr id="25" name="Oval 24"/>
            <p:cNvSpPr/>
            <p:nvPr/>
          </p:nvSpPr>
          <p:spPr>
            <a:xfrm>
              <a:off x="7880350" y="33735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37500" y="3314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092315" y="3250612"/>
            <a:ext cx="691515" cy="446276"/>
            <a:chOff x="7880350" y="4165600"/>
            <a:chExt cx="768350" cy="571895"/>
          </a:xfrm>
        </p:grpSpPr>
        <p:sp>
          <p:nvSpPr>
            <p:cNvPr id="28" name="Oval 27"/>
            <p:cNvSpPr/>
            <p:nvPr/>
          </p:nvSpPr>
          <p:spPr>
            <a:xfrm>
              <a:off x="7880350" y="42244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37500" y="41656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434465" y="2626257"/>
            <a:ext cx="691515" cy="446276"/>
            <a:chOff x="1593850" y="3365500"/>
            <a:chExt cx="768350" cy="571895"/>
          </a:xfrm>
        </p:grpSpPr>
        <p:sp>
          <p:nvSpPr>
            <p:cNvPr id="31" name="Oval 30"/>
            <p:cNvSpPr/>
            <p:nvPr/>
          </p:nvSpPr>
          <p:spPr>
            <a:xfrm>
              <a:off x="15938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510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400175" y="3369537"/>
            <a:ext cx="691515" cy="446276"/>
            <a:chOff x="1555750" y="4318000"/>
            <a:chExt cx="768350" cy="571895"/>
          </a:xfrm>
        </p:grpSpPr>
        <p:sp>
          <p:nvSpPr>
            <p:cNvPr id="34" name="Oval 33"/>
            <p:cNvSpPr/>
            <p:nvPr/>
          </p:nvSpPr>
          <p:spPr>
            <a:xfrm>
              <a:off x="1555750" y="43768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12900" y="4318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96982" y="2527152"/>
            <a:ext cx="832218" cy="446276"/>
            <a:chOff x="4663313" y="3238500"/>
            <a:chExt cx="924687" cy="571894"/>
          </a:xfrm>
        </p:grpSpPr>
        <p:sp>
          <p:nvSpPr>
            <p:cNvPr id="37" name="Oval 36"/>
            <p:cNvSpPr/>
            <p:nvPr/>
          </p:nvSpPr>
          <p:spPr>
            <a:xfrm>
              <a:off x="4663313" y="3254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24400" y="3238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74172" y="3111866"/>
            <a:ext cx="832218" cy="446276"/>
            <a:chOff x="5082413" y="3987800"/>
            <a:chExt cx="924687" cy="571894"/>
          </a:xfrm>
        </p:grpSpPr>
        <p:sp>
          <p:nvSpPr>
            <p:cNvPr id="40" name="Oval 39"/>
            <p:cNvSpPr/>
            <p:nvPr/>
          </p:nvSpPr>
          <p:spPr>
            <a:xfrm>
              <a:off x="5082413" y="4003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43500" y="3987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43" name="Oval 42"/>
          <p:cNvSpPr/>
          <p:nvPr/>
        </p:nvSpPr>
        <p:spPr>
          <a:xfrm>
            <a:off x="3800475" y="254697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3971925" y="343891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>
            <a:off x="420052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48" name="Group 47"/>
          <p:cNvGrpSpPr/>
          <p:nvPr/>
        </p:nvGrpSpPr>
        <p:grpSpPr>
          <a:xfrm>
            <a:off x="3842652" y="3131687"/>
            <a:ext cx="832218" cy="446276"/>
            <a:chOff x="4269613" y="4013200"/>
            <a:chExt cx="924687" cy="571894"/>
          </a:xfrm>
        </p:grpSpPr>
        <p:sp>
          <p:nvSpPr>
            <p:cNvPr id="46" name="Oval 45"/>
            <p:cNvSpPr/>
            <p:nvPr/>
          </p:nvSpPr>
          <p:spPr>
            <a:xfrm>
              <a:off x="4269613" y="4029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30700" y="4013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74172" y="2646077"/>
            <a:ext cx="832218" cy="446276"/>
            <a:chOff x="5082413" y="3390900"/>
            <a:chExt cx="924687" cy="571894"/>
          </a:xfrm>
        </p:grpSpPr>
        <p:sp>
          <p:nvSpPr>
            <p:cNvPr id="49" name="Oval 48"/>
            <p:cNvSpPr/>
            <p:nvPr/>
          </p:nvSpPr>
          <p:spPr>
            <a:xfrm>
              <a:off x="5082413" y="34069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43500" y="33909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391292" y="3428999"/>
            <a:ext cx="832218" cy="446276"/>
            <a:chOff x="4879213" y="4394200"/>
            <a:chExt cx="924687" cy="571894"/>
          </a:xfrm>
        </p:grpSpPr>
        <p:sp>
          <p:nvSpPr>
            <p:cNvPr id="52" name="Oval 51"/>
            <p:cNvSpPr/>
            <p:nvPr/>
          </p:nvSpPr>
          <p:spPr>
            <a:xfrm>
              <a:off x="4879213" y="4410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40300" y="4394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343471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497705" y="229921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4829175" y="2864107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829175" y="341909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314825" y="2844286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3968382" y="2824464"/>
            <a:ext cx="832218" cy="446276"/>
            <a:chOff x="4409313" y="3619500"/>
            <a:chExt cx="924687" cy="571894"/>
          </a:xfrm>
        </p:grpSpPr>
        <p:sp>
          <p:nvSpPr>
            <p:cNvPr id="60" name="Oval 59"/>
            <p:cNvSpPr/>
            <p:nvPr/>
          </p:nvSpPr>
          <p:spPr>
            <a:xfrm>
              <a:off x="44093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4704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63" name="Oval 62"/>
          <p:cNvSpPr/>
          <p:nvPr/>
        </p:nvSpPr>
        <p:spPr>
          <a:xfrm>
            <a:off x="4646295" y="377586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6" name="Group 65"/>
          <p:cNvGrpSpPr/>
          <p:nvPr/>
        </p:nvGrpSpPr>
        <p:grpSpPr>
          <a:xfrm>
            <a:off x="4997082" y="3141597"/>
            <a:ext cx="832218" cy="446276"/>
            <a:chOff x="5552313" y="4025900"/>
            <a:chExt cx="924687" cy="571894"/>
          </a:xfrm>
        </p:grpSpPr>
        <p:sp>
          <p:nvSpPr>
            <p:cNvPr id="64" name="Oval 63"/>
            <p:cNvSpPr/>
            <p:nvPr/>
          </p:nvSpPr>
          <p:spPr>
            <a:xfrm>
              <a:off x="5552313" y="40419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13400" y="40259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545472" y="3468640"/>
            <a:ext cx="832218" cy="446276"/>
            <a:chOff x="3939413" y="4445000"/>
            <a:chExt cx="924687" cy="571894"/>
          </a:xfrm>
        </p:grpSpPr>
        <p:sp>
          <p:nvSpPr>
            <p:cNvPr id="67" name="Oval 66"/>
            <p:cNvSpPr/>
            <p:nvPr/>
          </p:nvSpPr>
          <p:spPr>
            <a:xfrm>
              <a:off x="3939413" y="44610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000500" y="44450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70" name="Oval 69"/>
          <p:cNvSpPr/>
          <p:nvPr/>
        </p:nvSpPr>
        <p:spPr>
          <a:xfrm>
            <a:off x="4234815" y="376595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3808362" y="3795684"/>
            <a:ext cx="832218" cy="446276"/>
            <a:chOff x="4231513" y="4864100"/>
            <a:chExt cx="924687" cy="571894"/>
          </a:xfrm>
        </p:grpSpPr>
        <p:sp>
          <p:nvSpPr>
            <p:cNvPr id="71" name="Oval 70"/>
            <p:cNvSpPr/>
            <p:nvPr/>
          </p:nvSpPr>
          <p:spPr>
            <a:xfrm>
              <a:off x="4231513" y="48801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292600" y="48641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283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4480" y="743281"/>
            <a:ext cx="5732602" cy="4970464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2137410" y="1248711"/>
            <a:ext cx="4578172" cy="3969513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937260" y="257670"/>
            <a:ext cx="6960184" cy="6034842"/>
          </a:xfrm>
          <a:prstGeom prst="ellipse">
            <a:avLst/>
          </a:pr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257675" y="1040593"/>
            <a:ext cx="691515" cy="446276"/>
            <a:chOff x="4730750" y="1333500"/>
            <a:chExt cx="768350" cy="571895"/>
          </a:xfrm>
        </p:grpSpPr>
        <p:sp>
          <p:nvSpPr>
            <p:cNvPr id="5" name="Oval 4"/>
            <p:cNvSpPr/>
            <p:nvPr/>
          </p:nvSpPr>
          <p:spPr>
            <a:xfrm>
              <a:off x="4730750" y="139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7900" y="133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68332" y="2824464"/>
            <a:ext cx="832218" cy="446276"/>
            <a:chOff x="3964813" y="3619500"/>
            <a:chExt cx="924687" cy="571894"/>
          </a:xfrm>
        </p:grpSpPr>
        <p:sp>
          <p:nvSpPr>
            <p:cNvPr id="8" name="Oval 7"/>
            <p:cNvSpPr/>
            <p:nvPr/>
          </p:nvSpPr>
          <p:spPr>
            <a:xfrm>
              <a:off x="39648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259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80535" y="4994843"/>
            <a:ext cx="691515" cy="446276"/>
            <a:chOff x="4756150" y="6400800"/>
            <a:chExt cx="768350" cy="571895"/>
          </a:xfrm>
        </p:grpSpPr>
        <p:sp>
          <p:nvSpPr>
            <p:cNvPr id="11" name="Oval 10"/>
            <p:cNvSpPr/>
            <p:nvPr/>
          </p:nvSpPr>
          <p:spPr>
            <a:xfrm>
              <a:off x="4756150" y="6459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13300" y="6400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6295" y="535162"/>
            <a:ext cx="691515" cy="446276"/>
            <a:chOff x="5162550" y="685800"/>
            <a:chExt cx="768350" cy="571895"/>
          </a:xfrm>
        </p:grpSpPr>
        <p:sp>
          <p:nvSpPr>
            <p:cNvPr id="14" name="Oval 13"/>
            <p:cNvSpPr/>
            <p:nvPr/>
          </p:nvSpPr>
          <p:spPr>
            <a:xfrm>
              <a:off x="51625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97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34765" y="535162"/>
            <a:ext cx="691515" cy="446276"/>
            <a:chOff x="4260850" y="685800"/>
            <a:chExt cx="768350" cy="571895"/>
          </a:xfrm>
        </p:grpSpPr>
        <p:sp>
          <p:nvSpPr>
            <p:cNvPr id="17" name="Oval 16"/>
            <p:cNvSpPr/>
            <p:nvPr/>
          </p:nvSpPr>
          <p:spPr>
            <a:xfrm>
              <a:off x="4260850" y="7446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18000" y="6858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23335" y="5450722"/>
            <a:ext cx="691515" cy="446276"/>
            <a:chOff x="4248150" y="6985000"/>
            <a:chExt cx="768350" cy="571895"/>
          </a:xfrm>
        </p:grpSpPr>
        <p:sp>
          <p:nvSpPr>
            <p:cNvPr id="20" name="Oval 19"/>
            <p:cNvSpPr/>
            <p:nvPr/>
          </p:nvSpPr>
          <p:spPr>
            <a:xfrm>
              <a:off x="4248150" y="70438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05300" y="6985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57725" y="5460632"/>
            <a:ext cx="691515" cy="446276"/>
            <a:chOff x="5175250" y="6997700"/>
            <a:chExt cx="768350" cy="571895"/>
          </a:xfrm>
        </p:grpSpPr>
        <p:sp>
          <p:nvSpPr>
            <p:cNvPr id="23" name="Oval 22"/>
            <p:cNvSpPr/>
            <p:nvPr/>
          </p:nvSpPr>
          <p:spPr>
            <a:xfrm>
              <a:off x="5175250" y="70565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32400" y="6997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92315" y="2586615"/>
            <a:ext cx="691515" cy="446276"/>
            <a:chOff x="7880350" y="3314700"/>
            <a:chExt cx="768350" cy="571895"/>
          </a:xfrm>
        </p:grpSpPr>
        <p:sp>
          <p:nvSpPr>
            <p:cNvPr id="26" name="Oval 25"/>
            <p:cNvSpPr/>
            <p:nvPr/>
          </p:nvSpPr>
          <p:spPr>
            <a:xfrm>
              <a:off x="7880350" y="33735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7500" y="33147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92315" y="3250612"/>
            <a:ext cx="691515" cy="446276"/>
            <a:chOff x="7880350" y="4165600"/>
            <a:chExt cx="768350" cy="571895"/>
          </a:xfrm>
        </p:grpSpPr>
        <p:sp>
          <p:nvSpPr>
            <p:cNvPr id="29" name="Oval 28"/>
            <p:cNvSpPr/>
            <p:nvPr/>
          </p:nvSpPr>
          <p:spPr>
            <a:xfrm>
              <a:off x="7880350" y="42244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937500" y="41656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34465" y="2626257"/>
            <a:ext cx="691515" cy="446276"/>
            <a:chOff x="1593850" y="3365500"/>
            <a:chExt cx="768350" cy="571895"/>
          </a:xfrm>
        </p:grpSpPr>
        <p:sp>
          <p:nvSpPr>
            <p:cNvPr id="32" name="Oval 31"/>
            <p:cNvSpPr/>
            <p:nvPr/>
          </p:nvSpPr>
          <p:spPr>
            <a:xfrm>
              <a:off x="15938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6510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00175" y="3369537"/>
            <a:ext cx="691515" cy="446276"/>
            <a:chOff x="1555750" y="4318000"/>
            <a:chExt cx="768350" cy="571895"/>
          </a:xfrm>
        </p:grpSpPr>
        <p:sp>
          <p:nvSpPr>
            <p:cNvPr id="35" name="Oval 34"/>
            <p:cNvSpPr/>
            <p:nvPr/>
          </p:nvSpPr>
          <p:spPr>
            <a:xfrm>
              <a:off x="1555750" y="43768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12900" y="43180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1525" y="2626257"/>
            <a:ext cx="691515" cy="446276"/>
            <a:chOff x="857250" y="3365500"/>
            <a:chExt cx="768350" cy="571895"/>
          </a:xfrm>
        </p:grpSpPr>
        <p:sp>
          <p:nvSpPr>
            <p:cNvPr id="38" name="Oval 37"/>
            <p:cNvSpPr/>
            <p:nvPr/>
          </p:nvSpPr>
          <p:spPr>
            <a:xfrm>
              <a:off x="857250" y="3424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14400" y="3365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800475" y="6015615"/>
            <a:ext cx="691515" cy="446276"/>
            <a:chOff x="4222750" y="7708900"/>
            <a:chExt cx="768350" cy="571895"/>
          </a:xfrm>
        </p:grpSpPr>
        <p:sp>
          <p:nvSpPr>
            <p:cNvPr id="41" name="Oval 40"/>
            <p:cNvSpPr/>
            <p:nvPr/>
          </p:nvSpPr>
          <p:spPr>
            <a:xfrm>
              <a:off x="4222750" y="7767700"/>
              <a:ext cx="389382" cy="446787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79900" y="77089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720965" y="3250612"/>
            <a:ext cx="691515" cy="446276"/>
            <a:chOff x="8578850" y="4165600"/>
            <a:chExt cx="768350" cy="571895"/>
          </a:xfrm>
        </p:grpSpPr>
        <p:sp>
          <p:nvSpPr>
            <p:cNvPr id="44" name="Oval 43"/>
            <p:cNvSpPr/>
            <p:nvPr/>
          </p:nvSpPr>
          <p:spPr>
            <a:xfrm>
              <a:off x="8578850" y="42244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636000" y="41656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834765" y="49553"/>
            <a:ext cx="691515" cy="446276"/>
            <a:chOff x="4260850" y="63500"/>
            <a:chExt cx="768350" cy="571895"/>
          </a:xfrm>
        </p:grpSpPr>
        <p:sp>
          <p:nvSpPr>
            <p:cNvPr id="47" name="Oval 46"/>
            <p:cNvSpPr/>
            <p:nvPr/>
          </p:nvSpPr>
          <p:spPr>
            <a:xfrm>
              <a:off x="4260850" y="122301"/>
              <a:ext cx="389382" cy="446786"/>
            </a:xfrm>
            <a:prstGeom prst="ellipse">
              <a:avLst/>
            </a:prstGeom>
            <a:solidFill>
              <a:srgbClr val="7FFFD4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18000" y="63500"/>
              <a:ext cx="711200" cy="57189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-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196982" y="2527152"/>
            <a:ext cx="832218" cy="446276"/>
            <a:chOff x="4663313" y="3238500"/>
            <a:chExt cx="924687" cy="571894"/>
          </a:xfrm>
        </p:grpSpPr>
        <p:sp>
          <p:nvSpPr>
            <p:cNvPr id="50" name="Oval 49"/>
            <p:cNvSpPr/>
            <p:nvPr/>
          </p:nvSpPr>
          <p:spPr>
            <a:xfrm>
              <a:off x="4663313" y="3254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724400" y="3238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574172" y="3111866"/>
            <a:ext cx="832218" cy="446276"/>
            <a:chOff x="5082413" y="3987800"/>
            <a:chExt cx="924687" cy="571894"/>
          </a:xfrm>
        </p:grpSpPr>
        <p:sp>
          <p:nvSpPr>
            <p:cNvPr id="53" name="Oval 52"/>
            <p:cNvSpPr/>
            <p:nvPr/>
          </p:nvSpPr>
          <p:spPr>
            <a:xfrm>
              <a:off x="5082413" y="40038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43500" y="39878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56" name="Oval 55"/>
          <p:cNvSpPr/>
          <p:nvPr/>
        </p:nvSpPr>
        <p:spPr>
          <a:xfrm>
            <a:off x="3800475" y="254697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3971925" y="343891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20052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61" name="Group 60"/>
          <p:cNvGrpSpPr/>
          <p:nvPr/>
        </p:nvGrpSpPr>
        <p:grpSpPr>
          <a:xfrm>
            <a:off x="3842652" y="3131687"/>
            <a:ext cx="832218" cy="446276"/>
            <a:chOff x="4269613" y="4013200"/>
            <a:chExt cx="924687" cy="571894"/>
          </a:xfrm>
        </p:grpSpPr>
        <p:sp>
          <p:nvSpPr>
            <p:cNvPr id="59" name="Oval 58"/>
            <p:cNvSpPr/>
            <p:nvPr/>
          </p:nvSpPr>
          <p:spPr>
            <a:xfrm>
              <a:off x="4269613" y="4029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330700" y="4013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574172" y="2646077"/>
            <a:ext cx="832218" cy="446276"/>
            <a:chOff x="5082413" y="3390900"/>
            <a:chExt cx="924687" cy="571894"/>
          </a:xfrm>
        </p:grpSpPr>
        <p:sp>
          <p:nvSpPr>
            <p:cNvPr id="62" name="Oval 61"/>
            <p:cNvSpPr/>
            <p:nvPr/>
          </p:nvSpPr>
          <p:spPr>
            <a:xfrm>
              <a:off x="5082413" y="34069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143500" y="33909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391292" y="3428999"/>
            <a:ext cx="832218" cy="446276"/>
            <a:chOff x="4879213" y="4394200"/>
            <a:chExt cx="924687" cy="571894"/>
          </a:xfrm>
        </p:grpSpPr>
        <p:sp>
          <p:nvSpPr>
            <p:cNvPr id="65" name="Oval 64"/>
            <p:cNvSpPr/>
            <p:nvPr/>
          </p:nvSpPr>
          <p:spPr>
            <a:xfrm>
              <a:off x="4879213" y="4410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940300" y="4394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68" name="Oval 67"/>
          <p:cNvSpPr/>
          <p:nvPr/>
        </p:nvSpPr>
        <p:spPr>
          <a:xfrm>
            <a:off x="3434715" y="315150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3377565" y="2487511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4497705" y="2299214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4829175" y="2864107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4829175" y="341909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4314825" y="2844286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76" name="Group 75"/>
          <p:cNvGrpSpPr/>
          <p:nvPr/>
        </p:nvGrpSpPr>
        <p:grpSpPr>
          <a:xfrm>
            <a:off x="3968382" y="2824464"/>
            <a:ext cx="832218" cy="446276"/>
            <a:chOff x="4409313" y="3619500"/>
            <a:chExt cx="924687" cy="571894"/>
          </a:xfrm>
        </p:grpSpPr>
        <p:sp>
          <p:nvSpPr>
            <p:cNvPr id="74" name="Oval 73"/>
            <p:cNvSpPr/>
            <p:nvPr/>
          </p:nvSpPr>
          <p:spPr>
            <a:xfrm>
              <a:off x="4409313" y="3635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70400" y="3619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77" name="Oval 76"/>
          <p:cNvSpPr/>
          <p:nvPr/>
        </p:nvSpPr>
        <p:spPr>
          <a:xfrm>
            <a:off x="5309235" y="3022673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80" name="Group 79"/>
          <p:cNvGrpSpPr/>
          <p:nvPr/>
        </p:nvGrpSpPr>
        <p:grpSpPr>
          <a:xfrm>
            <a:off x="3796932" y="2289302"/>
            <a:ext cx="832218" cy="446276"/>
            <a:chOff x="4218813" y="2933700"/>
            <a:chExt cx="924687" cy="571894"/>
          </a:xfrm>
        </p:grpSpPr>
        <p:sp>
          <p:nvSpPr>
            <p:cNvPr id="78" name="Oval 77"/>
            <p:cNvSpPr/>
            <p:nvPr/>
          </p:nvSpPr>
          <p:spPr>
            <a:xfrm>
              <a:off x="4218813" y="29497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279900" y="29337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882782" y="2437958"/>
            <a:ext cx="832218" cy="446276"/>
            <a:chOff x="5425313" y="3124200"/>
            <a:chExt cx="924687" cy="571894"/>
          </a:xfrm>
        </p:grpSpPr>
        <p:sp>
          <p:nvSpPr>
            <p:cNvPr id="81" name="Oval 80"/>
            <p:cNvSpPr/>
            <p:nvPr/>
          </p:nvSpPr>
          <p:spPr>
            <a:xfrm>
              <a:off x="5425313" y="31402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86400" y="31242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5042802" y="3161418"/>
            <a:ext cx="832218" cy="446276"/>
            <a:chOff x="5603113" y="4051300"/>
            <a:chExt cx="924687" cy="571894"/>
          </a:xfrm>
        </p:grpSpPr>
        <p:sp>
          <p:nvSpPr>
            <p:cNvPr id="84" name="Oval 83"/>
            <p:cNvSpPr/>
            <p:nvPr/>
          </p:nvSpPr>
          <p:spPr>
            <a:xfrm>
              <a:off x="5603113" y="40673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664200" y="40513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3202572" y="2804643"/>
            <a:ext cx="832218" cy="446276"/>
            <a:chOff x="3558413" y="3594100"/>
            <a:chExt cx="924687" cy="571894"/>
          </a:xfrm>
        </p:grpSpPr>
        <p:sp>
          <p:nvSpPr>
            <p:cNvPr id="87" name="Oval 86"/>
            <p:cNvSpPr/>
            <p:nvPr/>
          </p:nvSpPr>
          <p:spPr>
            <a:xfrm>
              <a:off x="3558413" y="36101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619500" y="35941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648342" y="3468640"/>
            <a:ext cx="832218" cy="446276"/>
            <a:chOff x="4053713" y="4445000"/>
            <a:chExt cx="924687" cy="571894"/>
          </a:xfrm>
        </p:grpSpPr>
        <p:sp>
          <p:nvSpPr>
            <p:cNvPr id="90" name="Oval 89"/>
            <p:cNvSpPr/>
            <p:nvPr/>
          </p:nvSpPr>
          <p:spPr>
            <a:xfrm>
              <a:off x="4053713" y="44610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114800" y="44450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157102" y="2725360"/>
            <a:ext cx="832218" cy="446276"/>
            <a:chOff x="5730113" y="3492500"/>
            <a:chExt cx="924687" cy="571894"/>
          </a:xfrm>
        </p:grpSpPr>
        <p:sp>
          <p:nvSpPr>
            <p:cNvPr id="93" name="Oval 92"/>
            <p:cNvSpPr/>
            <p:nvPr/>
          </p:nvSpPr>
          <p:spPr>
            <a:xfrm>
              <a:off x="5730113" y="35085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791200" y="34925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  <p:sp>
        <p:nvSpPr>
          <p:cNvPr id="96" name="Oval 95"/>
          <p:cNvSpPr/>
          <p:nvPr/>
        </p:nvSpPr>
        <p:spPr>
          <a:xfrm>
            <a:off x="4166235" y="367676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4646295" y="368667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251835" y="3419090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4143375" y="2190199"/>
            <a:ext cx="476174" cy="413264"/>
          </a:xfrm>
          <a:prstGeom prst="ellipse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221" tIns="38611" rIns="77221" bIns="38611" rtlCol="0" anchor="ctr"/>
          <a:lstStyle/>
          <a:p>
            <a:pPr algn="ctr"/>
            <a:endParaRPr lang="en-GB"/>
          </a:p>
        </p:txBody>
      </p:sp>
      <p:grpSp>
        <p:nvGrpSpPr>
          <p:cNvPr id="102" name="Group 101"/>
          <p:cNvGrpSpPr/>
          <p:nvPr/>
        </p:nvGrpSpPr>
        <p:grpSpPr>
          <a:xfrm>
            <a:off x="3865512" y="3736221"/>
            <a:ext cx="832218" cy="446276"/>
            <a:chOff x="4295013" y="4787900"/>
            <a:chExt cx="924687" cy="571894"/>
          </a:xfrm>
        </p:grpSpPr>
        <p:sp>
          <p:nvSpPr>
            <p:cNvPr id="100" name="Oval 99"/>
            <p:cNvSpPr/>
            <p:nvPr/>
          </p:nvSpPr>
          <p:spPr>
            <a:xfrm>
              <a:off x="4295013" y="4803902"/>
              <a:ext cx="508254" cy="529082"/>
            </a:xfrm>
            <a:prstGeom prst="ellipse">
              <a:avLst/>
            </a:prstGeom>
            <a:solidFill>
              <a:srgbClr val="32CD32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56100" y="4787900"/>
              <a:ext cx="863600" cy="57189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GB" sz="2300">
                  <a:solidFill>
                    <a:srgbClr val="000000"/>
                  </a:solidFill>
                  <a:latin typeface="Arial - 36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11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4.46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650"/>
            <a:ext cx="9144000" cy="49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6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7 at 7.46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3" y="0"/>
            <a:ext cx="8012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11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7 at 7.46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24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7 at 7.47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37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8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7 at 7.47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0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61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7 at 7.47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8900"/>
            <a:ext cx="8763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0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0-27 at 7.47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036"/>
            <a:ext cx="9144000" cy="6656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305" y="3462767"/>
            <a:ext cx="17606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Helium</a:t>
            </a:r>
          </a:p>
          <a:p>
            <a:r>
              <a:rPr lang="en-US" sz="1400" dirty="0" smtClean="0"/>
              <a:t>Lithium</a:t>
            </a:r>
          </a:p>
          <a:p>
            <a:r>
              <a:rPr lang="en-US" sz="1400" dirty="0" smtClean="0"/>
              <a:t>Beryllium</a:t>
            </a:r>
          </a:p>
          <a:p>
            <a:r>
              <a:rPr lang="en-US" sz="1400" dirty="0" smtClean="0"/>
              <a:t>Boron</a:t>
            </a:r>
          </a:p>
          <a:p>
            <a:r>
              <a:rPr lang="en-US" sz="1400" dirty="0" smtClean="0"/>
              <a:t>Carbon</a:t>
            </a:r>
          </a:p>
          <a:p>
            <a:r>
              <a:rPr lang="en-US" sz="1400" dirty="0" smtClean="0"/>
              <a:t>Nitrogen</a:t>
            </a:r>
          </a:p>
          <a:p>
            <a:r>
              <a:rPr lang="en-US" sz="1400" dirty="0" smtClean="0"/>
              <a:t>Oxygen</a:t>
            </a:r>
          </a:p>
          <a:p>
            <a:r>
              <a:rPr lang="en-US" sz="1400" dirty="0" smtClean="0"/>
              <a:t>Fluorine </a:t>
            </a:r>
          </a:p>
          <a:p>
            <a:r>
              <a:rPr lang="en-US" sz="1400" dirty="0" smtClean="0"/>
              <a:t>Neon</a:t>
            </a:r>
          </a:p>
          <a:p>
            <a:r>
              <a:rPr lang="en-US" sz="1400" dirty="0" smtClean="0"/>
              <a:t>Sodium</a:t>
            </a:r>
          </a:p>
          <a:p>
            <a:r>
              <a:rPr lang="en-US" sz="1400" dirty="0" smtClean="0"/>
              <a:t>Magnesium</a:t>
            </a:r>
          </a:p>
          <a:p>
            <a:r>
              <a:rPr lang="en-US" sz="1400" dirty="0" smtClean="0"/>
              <a:t>Aluminum</a:t>
            </a:r>
          </a:p>
          <a:p>
            <a:r>
              <a:rPr lang="en-US" sz="1400" dirty="0" smtClean="0"/>
              <a:t>Silicon</a:t>
            </a:r>
          </a:p>
          <a:p>
            <a:r>
              <a:rPr lang="en-US" sz="1400" dirty="0" smtClean="0"/>
              <a:t>Phosphorus</a:t>
            </a:r>
          </a:p>
          <a:p>
            <a:r>
              <a:rPr lang="en-US" sz="1400" dirty="0" err="1" smtClean="0"/>
              <a:t>Sulphur</a:t>
            </a:r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19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82" y="836707"/>
            <a:ext cx="8636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Instruction Document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Task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endParaRPr lang="en-US" dirty="0"/>
          </a:p>
          <a:p>
            <a:r>
              <a:rPr lang="en-US" dirty="0" smtClean="0"/>
              <a:t>You need to create a set of instructions to teach someone atomic structure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Needs to include:</a:t>
            </a:r>
          </a:p>
          <a:p>
            <a:endParaRPr lang="en-US" dirty="0" smtClean="0"/>
          </a:p>
          <a:p>
            <a:r>
              <a:rPr lang="en-US" dirty="0" smtClean="0"/>
              <a:t>-  Definitions of atoms and elements</a:t>
            </a:r>
          </a:p>
          <a:p>
            <a:r>
              <a:rPr lang="en-US" dirty="0" smtClean="0"/>
              <a:t>-  Structure of an atom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do you use the periodic table to find out the number of protons,       neutrons and electrons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How to use the atomic number to draw the electrons in an atom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 rules when drawing atoms with their electrons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3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11513" y="31981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atoms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4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21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4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4.46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4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247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284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62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6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4.46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640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3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6-10-25 at 7.0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38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5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06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067"/>
            <a:ext cx="2870200" cy="1981200"/>
          </a:xfrm>
          <a:prstGeom prst="rect">
            <a:avLst/>
          </a:prstGeom>
        </p:spPr>
      </p:pic>
      <p:pic>
        <p:nvPicPr>
          <p:cNvPr id="5" name="Picture 4" descr="Screen Shot 2016-10-25 at 7.06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226733"/>
            <a:ext cx="6045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05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06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2349500"/>
            <a:ext cx="3771900" cy="1638300"/>
          </a:xfrm>
          <a:prstGeom prst="rect">
            <a:avLst/>
          </a:prstGeom>
        </p:spPr>
      </p:pic>
      <p:pic>
        <p:nvPicPr>
          <p:cNvPr id="5" name="Picture 4" descr="Screen Shot 2016-10-25 at 7.06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1663171"/>
            <a:ext cx="54483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90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25 at 7.06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33" y="618066"/>
            <a:ext cx="7027334" cy="60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5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268</Words>
  <Application>Microsoft Macintosh PowerPoint</Application>
  <PresentationFormat>On-screen Show (4:3)</PresentationFormat>
  <Paragraphs>174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ATOMS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ATOMS</dc:title>
  <dc:creator>Thomas Kitwood</dc:creator>
  <cp:lastModifiedBy>Thomas Kitwood</cp:lastModifiedBy>
  <cp:revision>12</cp:revision>
  <dcterms:created xsi:type="dcterms:W3CDTF">2016-10-25T08:30:09Z</dcterms:created>
  <dcterms:modified xsi:type="dcterms:W3CDTF">2016-10-27T06:31:17Z</dcterms:modified>
</cp:coreProperties>
</file>