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7/2/17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16A731-3BE2-594B-8388-09A22F525A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7/2/17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7/2/17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7/2/17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7/2/17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7/2/17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7/2/17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16A731-3BE2-594B-8388-09A22F525A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7/2/17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Athena Lai and Thomas Lip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44284"/>
            <a:ext cx="6324600" cy="1828800"/>
          </a:xfrm>
        </p:spPr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pic>
        <p:nvPicPr>
          <p:cNvPr id="5" name="Picture 4" descr="20-Common-Amino-Acid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1993"/>
            <a:ext cx="5959908" cy="421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4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113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3" b="-2181"/>
          <a:stretch/>
        </p:blipFill>
        <p:spPr>
          <a:xfrm>
            <a:off x="4574442" y="2062331"/>
            <a:ext cx="4265935" cy="327776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Amino acids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0778" y="2062331"/>
            <a:ext cx="40883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 amino acids are those that cannot be synthesized by the body and must be obtained from diet.</a:t>
            </a:r>
          </a:p>
          <a:p>
            <a:endParaRPr lang="en-US" dirty="0" smtClean="0"/>
          </a:p>
          <a:p>
            <a:r>
              <a:rPr lang="en-US" dirty="0" smtClean="0"/>
              <a:t>Non-essential amino acids are </a:t>
            </a:r>
            <a:r>
              <a:rPr lang="en-US" dirty="0"/>
              <a:t>those that the body can manufacture from the essential amino acids or normal breakdown of proteins.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Conditional </a:t>
            </a:r>
            <a:r>
              <a:rPr lang="en-US" dirty="0"/>
              <a:t>amino acids are usually not essential, except in times of illness and stress.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Needed for protein synthesis (during translation) as proteins are used for: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Break down </a:t>
            </a:r>
            <a:r>
              <a:rPr lang="en-US" dirty="0" smtClean="0">
                <a:solidFill>
                  <a:schemeClr val="tx1"/>
                </a:solidFill>
              </a:rPr>
              <a:t>food with enzymes (Maltase, Amylase)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Repair </a:t>
            </a:r>
            <a:r>
              <a:rPr lang="en-US" dirty="0">
                <a:solidFill>
                  <a:schemeClr val="tx1"/>
                </a:solidFill>
              </a:rPr>
              <a:t>body </a:t>
            </a:r>
            <a:r>
              <a:rPr lang="en-US" dirty="0" smtClean="0">
                <a:solidFill>
                  <a:schemeClr val="tx1"/>
                </a:solidFill>
              </a:rPr>
              <a:t>tissue (Collagen)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Antibody production (</a:t>
            </a:r>
            <a:r>
              <a:rPr lang="en-US" dirty="0" err="1" smtClean="0">
                <a:solidFill>
                  <a:schemeClr val="tx1"/>
                </a:solidFill>
              </a:rPr>
              <a:t>Immunoglobin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Hormones regulation (Oxytocin)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Carriers and Transports (Hemoglobin)</a:t>
            </a:r>
            <a:endParaRPr lang="en-US" dirty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Amino acids</a:t>
            </a:r>
            <a:endParaRPr lang="en-US" dirty="0"/>
          </a:p>
        </p:txBody>
      </p:sp>
      <p:pic>
        <p:nvPicPr>
          <p:cNvPr id="5" name="Picture 4" descr="main-qimg-7f03b45367352aad207a167445d22d39-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555" y="4024274"/>
            <a:ext cx="3869961" cy="250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8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56592"/>
          </a:xfrm>
        </p:spPr>
        <p:txBody>
          <a:bodyPr>
            <a:normAutofit/>
          </a:bodyPr>
          <a:lstStyle/>
          <a:p>
            <a:r>
              <a:rPr lang="en-US" dirty="0" smtClean="0"/>
              <a:t>3 main categories of proteins that are found in blood plasma:</a:t>
            </a:r>
          </a:p>
          <a:p>
            <a:pPr lvl="1"/>
            <a:r>
              <a:rPr lang="en-US" dirty="0" smtClean="0"/>
              <a:t>Albumins</a:t>
            </a:r>
            <a:r>
              <a:rPr lang="en-US" dirty="0"/>
              <a:t>, Globulins and </a:t>
            </a:r>
            <a:r>
              <a:rPr lang="en-US" dirty="0" smtClean="0"/>
              <a:t>Fibrinogen</a:t>
            </a:r>
          </a:p>
          <a:p>
            <a:pPr lvl="1"/>
            <a:r>
              <a:rPr lang="en-US" dirty="0" smtClean="0"/>
              <a:t>Albumins</a:t>
            </a:r>
          </a:p>
          <a:p>
            <a:pPr lvl="2"/>
            <a:r>
              <a:rPr lang="en-US" dirty="0"/>
              <a:t>Reductions in plasma albumin content can result in a loss of fluid from the blood and a gain of fluid in the interstitial space (space within the tissue), which may occur in nutritional, liver and kidney disease.</a:t>
            </a:r>
            <a:endParaRPr lang="en-US" dirty="0" smtClean="0"/>
          </a:p>
          <a:p>
            <a:pPr lvl="1"/>
            <a:r>
              <a:rPr lang="en-US" dirty="0" smtClean="0"/>
              <a:t>Globulins</a:t>
            </a:r>
          </a:p>
          <a:p>
            <a:pPr lvl="2"/>
            <a:r>
              <a:rPr lang="en-US" dirty="0"/>
              <a:t>Used in in lipid transport carrying fats to cells for use in energy metabolism, membrane reconstruction and hormone function</a:t>
            </a:r>
          </a:p>
          <a:p>
            <a:pPr lvl="2"/>
            <a:r>
              <a:rPr lang="en-US" dirty="0"/>
              <a:t>Carries cholesterol and fats to tissues for use in manufacturing steroid hormones and building cell </a:t>
            </a:r>
            <a:r>
              <a:rPr lang="en-US" dirty="0" smtClean="0"/>
              <a:t>membranes</a:t>
            </a:r>
          </a:p>
          <a:p>
            <a:pPr lvl="1"/>
            <a:r>
              <a:rPr lang="en-US" dirty="0" smtClean="0"/>
              <a:t>Fibrinogen</a:t>
            </a:r>
          </a:p>
          <a:p>
            <a:pPr lvl="2"/>
            <a:r>
              <a:rPr lang="en-US" dirty="0" smtClean="0"/>
              <a:t>Fibrin </a:t>
            </a:r>
            <a:r>
              <a:rPr lang="en-US" dirty="0"/>
              <a:t>plays a key role in coagulation of blood, which is discussed later in this article under Platelets.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blood plasma protein deficiency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47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35</TotalTime>
  <Words>243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Amino Acids</vt:lpstr>
      <vt:lpstr>Types of Amino acids</vt:lpstr>
      <vt:lpstr>Functions of Amino acids</vt:lpstr>
      <vt:lpstr>Consequences of blood plasma protein deficiency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</dc:title>
  <dc:creator>Thomas Lip</dc:creator>
  <cp:lastModifiedBy>Thomas Kitwood</cp:lastModifiedBy>
  <cp:revision>4</cp:revision>
  <dcterms:created xsi:type="dcterms:W3CDTF">2017-02-07T06:57:34Z</dcterms:created>
  <dcterms:modified xsi:type="dcterms:W3CDTF">2017-02-07T07:36:08Z</dcterms:modified>
</cp:coreProperties>
</file>