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7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5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8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A99A-16B1-8941-8D19-88DD72CBEA6F}" type="datetimeFigureOut">
              <a:rPr lang="en-US" smtClean="0"/>
              <a:t>5/5/17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EC18-D24D-A647-8406-F23B1E72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wig-world.com/film/acids-and-alkalis-part-1-1456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wig-world.com/film/factpack-ph-scale-1462/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5-04 at 10.34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42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4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3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5-04 at 10.34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5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Acids and Alkalis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Investigate household and lab chemicals to determine whether they are acid, alkali or neutral. </a:t>
            </a:r>
          </a:p>
          <a:p>
            <a:r>
              <a:rPr lang="en-US" sz="2800" dirty="0" smtClean="0"/>
              <a:t>State safety precautions when dealing with acids and alkalis</a:t>
            </a:r>
          </a:p>
          <a:p>
            <a:r>
              <a:rPr lang="en-US" sz="2800" dirty="0" smtClean="0"/>
              <a:t>Evaluate the use of different indicators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495324" y="51714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Acids and Alkalis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8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5-04 at 10.3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57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9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Results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2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Universal Indicator and the pH scale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670"/>
            <a:ext cx="8229600" cy="4525963"/>
          </a:xfrm>
        </p:spPr>
        <p:txBody>
          <a:bodyPr/>
          <a:lstStyle/>
          <a:p>
            <a:r>
              <a:rPr lang="en-US" dirty="0" smtClean="0"/>
              <a:t>Allows you to see how strong acids and alkalis 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34810" y="61261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pH scale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19745"/>
            <a:ext cx="9144000" cy="384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7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638"/>
            <a:ext cx="9144000" cy="38419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6849" y="4116593"/>
            <a:ext cx="59777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would you describe the following:</a:t>
            </a:r>
          </a:p>
          <a:p>
            <a:endParaRPr lang="en-US" sz="2400" dirty="0"/>
          </a:p>
          <a:p>
            <a:r>
              <a:rPr lang="en-US" sz="2400" dirty="0" smtClean="0"/>
              <a:t>pH 0 – </a:t>
            </a:r>
          </a:p>
          <a:p>
            <a:r>
              <a:rPr lang="en-US" sz="2400" dirty="0" smtClean="0"/>
              <a:t>pH 14 – </a:t>
            </a:r>
          </a:p>
          <a:p>
            <a:r>
              <a:rPr lang="en-US" sz="2400" dirty="0" smtClean="0"/>
              <a:t>pH 6 – </a:t>
            </a:r>
          </a:p>
          <a:p>
            <a:r>
              <a:rPr lang="en-US" sz="2400" dirty="0" smtClean="0"/>
              <a:t>pH 8 -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639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pH of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0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1" y="2010921"/>
            <a:ext cx="8229600" cy="48470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Making </a:t>
            </a:r>
            <a:r>
              <a:rPr lang="en-GB" b="1" dirty="0" smtClean="0"/>
              <a:t>Beetroot/Cabbage </a:t>
            </a:r>
            <a:r>
              <a:rPr lang="en-GB" b="1" dirty="0"/>
              <a:t>indicator</a:t>
            </a:r>
            <a:endParaRPr lang="en-HK" dirty="0"/>
          </a:p>
          <a:p>
            <a:pPr lvl="0"/>
            <a:r>
              <a:rPr lang="en-GB" dirty="0"/>
              <a:t>Put on your eye protection and keep them on throughout. </a:t>
            </a:r>
            <a:endParaRPr lang="en-HK" dirty="0"/>
          </a:p>
          <a:p>
            <a:pPr lvl="0"/>
            <a:r>
              <a:rPr lang="en-GB" dirty="0"/>
              <a:t>Grind up the </a:t>
            </a:r>
            <a:r>
              <a:rPr lang="en-GB" dirty="0" smtClean="0"/>
              <a:t>beetroot/cabbage </a:t>
            </a:r>
            <a:r>
              <a:rPr lang="en-GB" dirty="0"/>
              <a:t>in the mortar using the pestle. (Take care not to splash your clothes!)</a:t>
            </a:r>
            <a:endParaRPr lang="en-HK" dirty="0"/>
          </a:p>
          <a:p>
            <a:pPr lvl="0"/>
            <a:r>
              <a:rPr lang="en-GB" dirty="0"/>
              <a:t>Use a pipette to put half of the solution (liquid) into test tube 1   and the other half into test tube 2.</a:t>
            </a:r>
            <a:endParaRPr lang="en-HK" dirty="0"/>
          </a:p>
          <a:p>
            <a:pPr lvl="0"/>
            <a:r>
              <a:rPr lang="en-GB" dirty="0"/>
              <a:t>Record the colour of the two </a:t>
            </a:r>
            <a:r>
              <a:rPr lang="en-GB" dirty="0" smtClean="0"/>
              <a:t>solutions.</a:t>
            </a:r>
            <a:endParaRPr lang="en-HK" dirty="0"/>
          </a:p>
          <a:p>
            <a:pPr lvl="0"/>
            <a:r>
              <a:rPr lang="en-GB" dirty="0"/>
              <a:t>Add a few drops of hydrochloric acid to one of the tubes</a:t>
            </a:r>
            <a:endParaRPr lang="en-HK" dirty="0"/>
          </a:p>
          <a:p>
            <a:pPr lvl="0"/>
            <a:r>
              <a:rPr lang="en-GB" dirty="0"/>
              <a:t>Add a few drops of alkali (sodium hydroxide) to the other tube </a:t>
            </a:r>
            <a:endParaRPr lang="en-HK" dirty="0"/>
          </a:p>
          <a:p>
            <a:pPr lvl="0"/>
            <a:r>
              <a:rPr lang="en-GB" dirty="0"/>
              <a:t>Record the colours you see.</a:t>
            </a:r>
            <a:endParaRPr lang="en-HK" dirty="0"/>
          </a:p>
          <a:p>
            <a:pPr lvl="0"/>
            <a:r>
              <a:rPr lang="en-GB" dirty="0"/>
              <a:t>Wash up all the equipment you have used. </a:t>
            </a:r>
            <a:endParaRPr lang="en-H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5120" y="96640"/>
            <a:ext cx="222214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test tubes</a:t>
            </a:r>
          </a:p>
          <a:p>
            <a:r>
              <a:rPr lang="en-US" dirty="0" smtClean="0"/>
              <a:t>Pestle and mortar</a:t>
            </a:r>
          </a:p>
          <a:p>
            <a:r>
              <a:rPr lang="en-US" dirty="0" smtClean="0"/>
              <a:t>Pipette</a:t>
            </a:r>
          </a:p>
          <a:p>
            <a:r>
              <a:rPr lang="en-US" dirty="0" smtClean="0"/>
              <a:t>Test tube rack</a:t>
            </a:r>
          </a:p>
          <a:p>
            <a:r>
              <a:rPr lang="en-US" dirty="0" smtClean="0"/>
              <a:t>Sodium hydroxide</a:t>
            </a:r>
          </a:p>
          <a:p>
            <a:r>
              <a:rPr lang="en-US" dirty="0" smtClean="0"/>
              <a:t>Hydrochloric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Acids and Alkalis</vt:lpstr>
      <vt:lpstr>PowerPoint Presentation</vt:lpstr>
      <vt:lpstr>Results</vt:lpstr>
      <vt:lpstr>Universal Indicator and the pH scale</vt:lpstr>
      <vt:lpstr>PowerPoint Presentation</vt:lpstr>
      <vt:lpstr>Finding the pH of substances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Kitwood</dc:creator>
  <cp:lastModifiedBy>Thomas Kitwood</cp:lastModifiedBy>
  <cp:revision>6</cp:revision>
  <dcterms:created xsi:type="dcterms:W3CDTF">2017-05-04T02:35:08Z</dcterms:created>
  <dcterms:modified xsi:type="dcterms:W3CDTF">2017-05-05T03:25:57Z</dcterms:modified>
</cp:coreProperties>
</file>