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1520"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a:p>
        </p:txBody>
      </p:sp>
      <p:sp>
        <p:nvSpPr>
          <p:cNvPr id="4" name="Date Placeholder 3"/>
          <p:cNvSpPr>
            <a:spLocks noGrp="1"/>
          </p:cNvSpPr>
          <p:nvPr>
            <p:ph type="dt" sz="half" idx="10"/>
          </p:nvPr>
        </p:nvSpPr>
        <p:spPr/>
        <p:txBody>
          <a:bodyPr/>
          <a:lstStyle/>
          <a:p>
            <a:fld id="{91147C92-D6DF-374A-8F93-738B36F84A95}" type="datetimeFigureOut">
              <a:rPr lang="en-US" smtClean="0"/>
              <a:t>4/5/17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120F8-B27A-0D4C-BD24-3E926C71CB3C}" type="slidenum">
              <a:rPr lang="en-US" smtClean="0"/>
              <a:t>‹#›</a:t>
            </a:fld>
            <a:endParaRPr lang="en-US"/>
          </a:p>
        </p:txBody>
      </p:sp>
    </p:spTree>
    <p:extLst>
      <p:ext uri="{BB962C8B-B14F-4D97-AF65-F5344CB8AC3E}">
        <p14:creationId xmlns:p14="http://schemas.microsoft.com/office/powerpoint/2010/main" val="2804161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91147C92-D6DF-374A-8F93-738B36F84A95}" type="datetimeFigureOut">
              <a:rPr lang="en-US" smtClean="0"/>
              <a:t>4/5/17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120F8-B27A-0D4C-BD24-3E926C71CB3C}" type="slidenum">
              <a:rPr lang="en-US" smtClean="0"/>
              <a:t>‹#›</a:t>
            </a:fld>
            <a:endParaRPr lang="en-US"/>
          </a:p>
        </p:txBody>
      </p:sp>
    </p:spTree>
    <p:extLst>
      <p:ext uri="{BB962C8B-B14F-4D97-AF65-F5344CB8AC3E}">
        <p14:creationId xmlns:p14="http://schemas.microsoft.com/office/powerpoint/2010/main" val="1214138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91147C92-D6DF-374A-8F93-738B36F84A95}" type="datetimeFigureOut">
              <a:rPr lang="en-US" smtClean="0"/>
              <a:t>4/5/17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120F8-B27A-0D4C-BD24-3E926C71CB3C}" type="slidenum">
              <a:rPr lang="en-US" smtClean="0"/>
              <a:t>‹#›</a:t>
            </a:fld>
            <a:endParaRPr lang="en-US"/>
          </a:p>
        </p:txBody>
      </p:sp>
    </p:spTree>
    <p:extLst>
      <p:ext uri="{BB962C8B-B14F-4D97-AF65-F5344CB8AC3E}">
        <p14:creationId xmlns:p14="http://schemas.microsoft.com/office/powerpoint/2010/main" val="401744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91147C92-D6DF-374A-8F93-738B36F84A95}" type="datetimeFigureOut">
              <a:rPr lang="en-US" smtClean="0"/>
              <a:t>4/5/17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120F8-B27A-0D4C-BD24-3E926C71CB3C}" type="slidenum">
              <a:rPr lang="en-US" smtClean="0"/>
              <a:t>‹#›</a:t>
            </a:fld>
            <a:endParaRPr lang="en-US"/>
          </a:p>
        </p:txBody>
      </p:sp>
    </p:spTree>
    <p:extLst>
      <p:ext uri="{BB962C8B-B14F-4D97-AF65-F5344CB8AC3E}">
        <p14:creationId xmlns:p14="http://schemas.microsoft.com/office/powerpoint/2010/main" val="12832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91147C92-D6DF-374A-8F93-738B36F84A95}" type="datetimeFigureOut">
              <a:rPr lang="en-US" smtClean="0"/>
              <a:t>4/5/17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120F8-B27A-0D4C-BD24-3E926C71CB3C}" type="slidenum">
              <a:rPr lang="en-US" smtClean="0"/>
              <a:t>‹#›</a:t>
            </a:fld>
            <a:endParaRPr lang="en-US"/>
          </a:p>
        </p:txBody>
      </p:sp>
    </p:spTree>
    <p:extLst>
      <p:ext uri="{BB962C8B-B14F-4D97-AF65-F5344CB8AC3E}">
        <p14:creationId xmlns:p14="http://schemas.microsoft.com/office/powerpoint/2010/main" val="4061392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sz="half" idx="10"/>
          </p:nvPr>
        </p:nvSpPr>
        <p:spPr/>
        <p:txBody>
          <a:bodyPr/>
          <a:lstStyle/>
          <a:p>
            <a:fld id="{91147C92-D6DF-374A-8F93-738B36F84A95}" type="datetimeFigureOut">
              <a:rPr lang="en-US" smtClean="0"/>
              <a:t>4/5/17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9120F8-B27A-0D4C-BD24-3E926C71CB3C}" type="slidenum">
              <a:rPr lang="en-US" smtClean="0"/>
              <a:t>‹#›</a:t>
            </a:fld>
            <a:endParaRPr lang="en-US"/>
          </a:p>
        </p:txBody>
      </p:sp>
    </p:spTree>
    <p:extLst>
      <p:ext uri="{BB962C8B-B14F-4D97-AF65-F5344CB8AC3E}">
        <p14:creationId xmlns:p14="http://schemas.microsoft.com/office/powerpoint/2010/main" val="1347880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sz="half" idx="10"/>
          </p:nvPr>
        </p:nvSpPr>
        <p:spPr/>
        <p:txBody>
          <a:bodyPr/>
          <a:lstStyle/>
          <a:p>
            <a:fld id="{91147C92-D6DF-374A-8F93-738B36F84A95}" type="datetimeFigureOut">
              <a:rPr lang="en-US" smtClean="0"/>
              <a:t>4/5/17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9120F8-B27A-0D4C-BD24-3E926C71CB3C}" type="slidenum">
              <a:rPr lang="en-US" smtClean="0"/>
              <a:t>‹#›</a:t>
            </a:fld>
            <a:endParaRPr lang="en-US"/>
          </a:p>
        </p:txBody>
      </p:sp>
    </p:spTree>
    <p:extLst>
      <p:ext uri="{BB962C8B-B14F-4D97-AF65-F5344CB8AC3E}">
        <p14:creationId xmlns:p14="http://schemas.microsoft.com/office/powerpoint/2010/main" val="2002591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p:txBody>
          <a:bodyPr/>
          <a:lstStyle/>
          <a:p>
            <a:fld id="{91147C92-D6DF-374A-8F93-738B36F84A95}" type="datetimeFigureOut">
              <a:rPr lang="en-US" smtClean="0"/>
              <a:t>4/5/17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9120F8-B27A-0D4C-BD24-3E926C71CB3C}" type="slidenum">
              <a:rPr lang="en-US" smtClean="0"/>
              <a:t>‹#›</a:t>
            </a:fld>
            <a:endParaRPr lang="en-US"/>
          </a:p>
        </p:txBody>
      </p:sp>
    </p:spTree>
    <p:extLst>
      <p:ext uri="{BB962C8B-B14F-4D97-AF65-F5344CB8AC3E}">
        <p14:creationId xmlns:p14="http://schemas.microsoft.com/office/powerpoint/2010/main" val="1551593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147C92-D6DF-374A-8F93-738B36F84A95}" type="datetimeFigureOut">
              <a:rPr lang="en-US" smtClean="0"/>
              <a:t>4/5/17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9120F8-B27A-0D4C-BD24-3E926C71CB3C}" type="slidenum">
              <a:rPr lang="en-US" smtClean="0"/>
              <a:t>‹#›</a:t>
            </a:fld>
            <a:endParaRPr lang="en-US"/>
          </a:p>
        </p:txBody>
      </p:sp>
    </p:spTree>
    <p:extLst>
      <p:ext uri="{BB962C8B-B14F-4D97-AF65-F5344CB8AC3E}">
        <p14:creationId xmlns:p14="http://schemas.microsoft.com/office/powerpoint/2010/main" val="3164991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91147C92-D6DF-374A-8F93-738B36F84A95}" type="datetimeFigureOut">
              <a:rPr lang="en-US" smtClean="0"/>
              <a:t>4/5/17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9120F8-B27A-0D4C-BD24-3E926C71CB3C}" type="slidenum">
              <a:rPr lang="en-US" smtClean="0"/>
              <a:t>‹#›</a:t>
            </a:fld>
            <a:endParaRPr lang="en-US"/>
          </a:p>
        </p:txBody>
      </p:sp>
    </p:spTree>
    <p:extLst>
      <p:ext uri="{BB962C8B-B14F-4D97-AF65-F5344CB8AC3E}">
        <p14:creationId xmlns:p14="http://schemas.microsoft.com/office/powerpoint/2010/main" val="1088899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91147C92-D6DF-374A-8F93-738B36F84A95}" type="datetimeFigureOut">
              <a:rPr lang="en-US" smtClean="0"/>
              <a:t>4/5/17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9120F8-B27A-0D4C-BD24-3E926C71CB3C}" type="slidenum">
              <a:rPr lang="en-US" smtClean="0"/>
              <a:t>‹#›</a:t>
            </a:fld>
            <a:endParaRPr lang="en-US"/>
          </a:p>
        </p:txBody>
      </p:sp>
    </p:spTree>
    <p:extLst>
      <p:ext uri="{BB962C8B-B14F-4D97-AF65-F5344CB8AC3E}">
        <p14:creationId xmlns:p14="http://schemas.microsoft.com/office/powerpoint/2010/main" val="204551405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147C92-D6DF-374A-8F93-738B36F84A95}" type="datetimeFigureOut">
              <a:rPr lang="en-US" smtClean="0"/>
              <a:t>4/5/17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9120F8-B27A-0D4C-BD24-3E926C71CB3C}" type="slidenum">
              <a:rPr lang="en-US" smtClean="0"/>
              <a:t>‹#›</a:t>
            </a:fld>
            <a:endParaRPr lang="en-US"/>
          </a:p>
        </p:txBody>
      </p:sp>
    </p:spTree>
    <p:extLst>
      <p:ext uri="{BB962C8B-B14F-4D97-AF65-F5344CB8AC3E}">
        <p14:creationId xmlns:p14="http://schemas.microsoft.com/office/powerpoint/2010/main" val="41272053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72078" y="0"/>
            <a:ext cx="11553521" cy="6858000"/>
          </a:xfrm>
          <a:prstGeom prst="rect">
            <a:avLst/>
          </a:prstGeom>
        </p:spPr>
      </p:pic>
      <p:sp>
        <p:nvSpPr>
          <p:cNvPr id="2" name="Title 1"/>
          <p:cNvSpPr>
            <a:spLocks noGrp="1"/>
          </p:cNvSpPr>
          <p:nvPr>
            <p:ph type="ctrTitle"/>
          </p:nvPr>
        </p:nvSpPr>
        <p:spPr>
          <a:xfrm>
            <a:off x="1554765" y="480052"/>
            <a:ext cx="7772400" cy="1470025"/>
          </a:xfrm>
        </p:spPr>
        <p:txBody>
          <a:bodyPr/>
          <a:lstStyle/>
          <a:p>
            <a:r>
              <a:rPr lang="en-US" b="1" u="sng" dirty="0" smtClean="0">
                <a:solidFill>
                  <a:srgbClr val="FF0000"/>
                </a:solidFill>
              </a:rPr>
              <a:t>Acid Rain</a:t>
            </a:r>
            <a:endParaRPr lang="en-US" b="1" u="sng" dirty="0">
              <a:solidFill>
                <a:srgbClr val="FF0000"/>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591935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Graphic – Acid Rain</a:t>
            </a:r>
            <a:endParaRPr lang="en-US" dirty="0"/>
          </a:p>
        </p:txBody>
      </p:sp>
      <p:sp>
        <p:nvSpPr>
          <p:cNvPr id="3" name="Content Placeholder 2"/>
          <p:cNvSpPr>
            <a:spLocks noGrp="1"/>
          </p:cNvSpPr>
          <p:nvPr>
            <p:ph idx="1"/>
          </p:nvPr>
        </p:nvSpPr>
        <p:spPr>
          <a:xfrm>
            <a:off x="457200" y="1600200"/>
            <a:ext cx="8229600" cy="4967641"/>
          </a:xfrm>
        </p:spPr>
        <p:txBody>
          <a:bodyPr>
            <a:normAutofit fontScale="47500" lnSpcReduction="20000"/>
          </a:bodyPr>
          <a:lstStyle/>
          <a:p>
            <a:pPr marL="0" indent="0">
              <a:buNone/>
            </a:pPr>
            <a:r>
              <a:rPr lang="en-HK" dirty="0"/>
              <a:t>In many cases the energy comes from burning fossil fuels—coal, oil and natural gas.  This is how humans generate electricity. Factories, cars, aeroplanes all release harmful gasses into the atmosphere. This causes pollution and pollution has onsequences for living </a:t>
            </a:r>
            <a:r>
              <a:rPr lang="en-HK" dirty="0" smtClean="0"/>
              <a:t>things</a:t>
            </a:r>
          </a:p>
          <a:p>
            <a:pPr marL="0" indent="0">
              <a:buNone/>
            </a:pPr>
            <a:endParaRPr lang="en-HK" dirty="0"/>
          </a:p>
          <a:p>
            <a:pPr marL="0" indent="0">
              <a:buNone/>
            </a:pPr>
            <a:r>
              <a:rPr lang="en-HK" b="1" dirty="0" smtClean="0"/>
              <a:t>How </a:t>
            </a:r>
            <a:r>
              <a:rPr lang="en-HK" b="1" dirty="0"/>
              <a:t>acid rain is </a:t>
            </a:r>
            <a:r>
              <a:rPr lang="en-HK" b="1" dirty="0" smtClean="0"/>
              <a:t>produced:</a:t>
            </a:r>
            <a:endParaRPr lang="en-HK" dirty="0"/>
          </a:p>
          <a:p>
            <a:pPr marL="0" indent="0">
              <a:buNone/>
            </a:pPr>
            <a:r>
              <a:rPr lang="en-HK" b="1" dirty="0"/>
              <a:t> </a:t>
            </a:r>
            <a:endParaRPr lang="en-HK" dirty="0"/>
          </a:p>
          <a:p>
            <a:pPr marL="0" indent="0">
              <a:buNone/>
            </a:pPr>
            <a:r>
              <a:rPr lang="en-HK" dirty="0"/>
              <a:t>Cars, aeroplanes and factories that burn fossil fuels release harmful gases (sulphur dioxide and nitrous oxide)into the atmosphere.  These gases dissolve in the water vapour in clouds. This forms acid rain in the clouds. Clouds can travel great distances, due to winds, before releasing the rain. This means that the effects of scid rain can be seen far from where the harmful gases are produced. </a:t>
            </a:r>
          </a:p>
          <a:p>
            <a:pPr marL="0" indent="0">
              <a:buNone/>
            </a:pPr>
            <a:r>
              <a:rPr lang="en-HK" dirty="0"/>
              <a:t> </a:t>
            </a:r>
          </a:p>
          <a:p>
            <a:pPr marL="0" indent="0">
              <a:buNone/>
            </a:pPr>
            <a:r>
              <a:rPr lang="en-HK" b="1" dirty="0"/>
              <a:t>The consequences of acid rain:</a:t>
            </a:r>
            <a:endParaRPr lang="en-HK" dirty="0"/>
          </a:p>
          <a:p>
            <a:pPr marL="0" indent="0">
              <a:buNone/>
            </a:pPr>
            <a:endParaRPr lang="en-HK" dirty="0"/>
          </a:p>
          <a:p>
            <a:pPr marL="0" indent="0">
              <a:buNone/>
            </a:pPr>
            <a:r>
              <a:rPr lang="en-HK" dirty="0"/>
              <a:t>When it rains the acid rain falls to the ground. This can have negative consequences on living things in the ecosystem, disrupting feeding relationships. If acid rain falls into water it can kills plants, insects and fish that live in the water. If acid rain lands on the ground it can kill plants which could effect the animals that eat the plants. </a:t>
            </a:r>
            <a:endParaRPr lang="en-HK" dirty="0" smtClean="0"/>
          </a:p>
          <a:p>
            <a:endParaRPr lang="en-HK" dirty="0" smtClean="0"/>
          </a:p>
          <a:p>
            <a:endParaRPr lang="en-HK" dirty="0"/>
          </a:p>
          <a:p>
            <a:pPr marL="0" indent="0" algn="ctr">
              <a:buNone/>
            </a:pPr>
            <a:r>
              <a:rPr lang="en-HK" b="1" dirty="0" smtClean="0">
                <a:solidFill>
                  <a:srgbClr val="FF0000"/>
                </a:solidFill>
              </a:rPr>
              <a:t>Use the information above to complete the textbook section worksheet</a:t>
            </a:r>
            <a:endParaRPr lang="en-HK" b="1" dirty="0">
              <a:solidFill>
                <a:srgbClr val="FF0000"/>
              </a:solidFill>
            </a:endParaRPr>
          </a:p>
        </p:txBody>
      </p:sp>
    </p:spTree>
    <p:extLst>
      <p:ext uri="{BB962C8B-B14F-4D97-AF65-F5344CB8AC3E}">
        <p14:creationId xmlns:p14="http://schemas.microsoft.com/office/powerpoint/2010/main" val="1126025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40915" r="-40915"/>
          <a:stretch>
            <a:fillRect/>
          </a:stretch>
        </p:blipFill>
        <p:spPr>
          <a:xfrm>
            <a:off x="-1645732" y="166472"/>
            <a:ext cx="12365224" cy="6800397"/>
          </a:xfrm>
        </p:spPr>
      </p:pic>
    </p:spTree>
    <p:extLst>
      <p:ext uri="{BB962C8B-B14F-4D97-AF65-F5344CB8AC3E}">
        <p14:creationId xmlns:p14="http://schemas.microsoft.com/office/powerpoint/2010/main" val="9671223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319</TotalTime>
  <Words>62</Words>
  <Application>Microsoft Macintosh PowerPoint</Application>
  <PresentationFormat>On-screen Show (4:3)</PresentationFormat>
  <Paragraphs>14</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Acid Rain</vt:lpstr>
      <vt:lpstr>Create a Graphic – Acid Rain</vt:lpstr>
      <vt:lpstr>PowerPoint Presentation</vt:lpstr>
    </vt:vector>
  </TitlesOfParts>
  <Company>Victoria Shanghai Academy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Kitwood</dc:creator>
  <cp:lastModifiedBy>Thomas Kitwood</cp:lastModifiedBy>
  <cp:revision>3</cp:revision>
  <dcterms:created xsi:type="dcterms:W3CDTF">2017-04-28T03:21:27Z</dcterms:created>
  <dcterms:modified xsi:type="dcterms:W3CDTF">2017-05-03T23:54:04Z</dcterms:modified>
</cp:coreProperties>
</file>