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C8F35-9506-C243-ADC9-D979D63A5202}" type="datetimeFigureOut">
              <a:rPr lang="en-US" smtClean="0"/>
              <a:t>7/4/17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DDB84-9D64-824C-80F1-F32DD3C2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F65-7314-0F41-8D37-A8B77C05F192}" type="datetimeFigureOut">
              <a:rPr lang="en-US" smtClean="0"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D6EE-97EA-C74C-9453-BFE0DCAE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F65-7314-0F41-8D37-A8B77C05F192}" type="datetimeFigureOut">
              <a:rPr lang="en-US" smtClean="0"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D6EE-97EA-C74C-9453-BFE0DCAE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F65-7314-0F41-8D37-A8B77C05F192}" type="datetimeFigureOut">
              <a:rPr lang="en-US" smtClean="0"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D6EE-97EA-C74C-9453-BFE0DCAE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74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F65-7314-0F41-8D37-A8B77C05F192}" type="datetimeFigureOut">
              <a:rPr lang="en-US" smtClean="0"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D6EE-97EA-C74C-9453-BFE0DCAE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0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F65-7314-0F41-8D37-A8B77C05F192}" type="datetimeFigureOut">
              <a:rPr lang="en-US" smtClean="0"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D6EE-97EA-C74C-9453-BFE0DCAE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8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F65-7314-0F41-8D37-A8B77C05F192}" type="datetimeFigureOut">
              <a:rPr lang="en-US" smtClean="0"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D6EE-97EA-C74C-9453-BFE0DCAE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F65-7314-0F41-8D37-A8B77C05F192}" type="datetimeFigureOut">
              <a:rPr lang="en-US" smtClean="0"/>
              <a:t>7/4/17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D6EE-97EA-C74C-9453-BFE0DCAE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0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F65-7314-0F41-8D37-A8B77C05F192}" type="datetimeFigureOut">
              <a:rPr lang="en-US" smtClean="0"/>
              <a:t>7/4/17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D6EE-97EA-C74C-9453-BFE0DCAE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1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F65-7314-0F41-8D37-A8B77C05F192}" type="datetimeFigureOut">
              <a:rPr lang="en-US" smtClean="0"/>
              <a:t>7/4/17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D6EE-97EA-C74C-9453-BFE0DCAE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F65-7314-0F41-8D37-A8B77C05F192}" type="datetimeFigureOut">
              <a:rPr lang="en-US" smtClean="0"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D6EE-97EA-C74C-9453-BFE0DCAE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2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6F65-7314-0F41-8D37-A8B77C05F192}" type="datetimeFigureOut">
              <a:rPr lang="en-US" smtClean="0"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D6EE-97EA-C74C-9453-BFE0DCAE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7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56F65-7314-0F41-8D37-A8B77C05F192}" type="datetimeFigureOut">
              <a:rPr lang="en-US" smtClean="0"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3D6EE-97EA-C74C-9453-BFE0DCAE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twig-world.com/film/plants-in-extreme-environments-118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3705"/>
            <a:ext cx="7772400" cy="1470025"/>
          </a:xfrm>
        </p:spPr>
        <p:txBody>
          <a:bodyPr/>
          <a:lstStyle/>
          <a:p>
            <a:r>
              <a:rPr lang="en-US" dirty="0" smtClean="0"/>
              <a:t>Plant Adaptations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396" y="2023730"/>
            <a:ext cx="4098852" cy="4086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5705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Adaptations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6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785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7852" y="1949630"/>
            <a:ext cx="131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0983" y="3456543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2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5"/>
          <p:cNvSpPr txBox="1">
            <a:spLocks noGrp="1"/>
          </p:cNvSpPr>
          <p:nvPr>
            <p:ph type="title"/>
          </p:nvPr>
        </p:nvSpPr>
        <p:spPr>
          <a:xfrm>
            <a:off x="278459" y="325435"/>
            <a:ext cx="854568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Adaptations for water conservation</a:t>
            </a:r>
            <a:endParaRPr lang="en-GB" dirty="0"/>
          </a:p>
        </p:txBody>
      </p:sp>
      <p:sp>
        <p:nvSpPr>
          <p:cNvPr id="5" name="Shape 136"/>
          <p:cNvSpPr txBox="1">
            <a:spLocks noGrp="1"/>
          </p:cNvSpPr>
          <p:nvPr>
            <p:ph type="body" idx="1"/>
          </p:nvPr>
        </p:nvSpPr>
        <p:spPr>
          <a:xfrm>
            <a:off x="-113882" y="1477573"/>
            <a:ext cx="5153396" cy="58897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000" dirty="0"/>
              <a:t>Xerophytes: Plants adapted to growing in deserts and dry places </a:t>
            </a:r>
            <a:r>
              <a:rPr lang="en-GB" sz="2000" dirty="0" smtClean="0"/>
              <a:t>(cactus</a:t>
            </a:r>
            <a:r>
              <a:rPr lang="en-GB" sz="2000" dirty="0"/>
              <a:t>)</a:t>
            </a:r>
          </a:p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000" dirty="0"/>
              <a:t>They use strategies so they can survive in those dry habitats → increase rate of uptake of water </a:t>
            </a:r>
            <a:r>
              <a:rPr lang="en-GB" sz="2000" dirty="0" smtClean="0"/>
              <a:t>&amp; </a:t>
            </a:r>
            <a:r>
              <a:rPr lang="en-GB" sz="2000" dirty="0"/>
              <a:t>reduce rate of water loss by transpiration</a:t>
            </a:r>
          </a:p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000" dirty="0"/>
              <a:t>Leaves reduced in </a:t>
            </a:r>
            <a:r>
              <a:rPr lang="en-GB" sz="2000" dirty="0" smtClean="0"/>
              <a:t>size (just spines – why?)</a:t>
            </a:r>
            <a:endParaRPr lang="en-GB" sz="2000" dirty="0"/>
          </a:p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000" dirty="0"/>
              <a:t>Stem contains water storage </a:t>
            </a:r>
            <a:r>
              <a:rPr lang="en-GB" sz="2000" dirty="0" smtClean="0"/>
              <a:t>tissues</a:t>
            </a:r>
          </a:p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000" dirty="0" smtClean="0"/>
              <a:t>Stems have pleats so they can expand quickly</a:t>
            </a:r>
          </a:p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000" dirty="0" smtClean="0"/>
              <a:t>Stomata in the stems – not many (why?) and only open at night (why?)</a:t>
            </a:r>
          </a:p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000" dirty="0" smtClean="0"/>
              <a:t>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taken in at night is stored as malic acid</a:t>
            </a:r>
            <a:endParaRPr lang="en-GB" sz="2000" dirty="0"/>
          </a:p>
          <a:p>
            <a:pPr>
              <a:spcBef>
                <a:spcPts val="0"/>
              </a:spcBef>
              <a:buNone/>
            </a:pPr>
            <a:endParaRPr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14" y="1655705"/>
            <a:ext cx="4098852" cy="408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2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Adaptation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89" y="2019948"/>
            <a:ext cx="6350429" cy="4373189"/>
          </a:xfrm>
          <a:prstGeom prst="rect">
            <a:avLst/>
          </a:prstGeom>
        </p:spPr>
      </p:pic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-107244" y="1425538"/>
            <a:ext cx="4603985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000" dirty="0" err="1"/>
              <a:t>Marram</a:t>
            </a:r>
            <a:r>
              <a:rPr lang="en-GB" sz="2000" dirty="0"/>
              <a:t> Grass: rolled leaf which creates a localized environment of water vapour → prevents water loss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000" dirty="0"/>
              <a:t>Folded leaves has hairs on the inside to slow air movement which reduces amount of water vapour being lost</a:t>
            </a:r>
          </a:p>
        </p:txBody>
      </p:sp>
    </p:spTree>
    <p:extLst>
      <p:ext uri="{BB962C8B-B14F-4D97-AF65-F5344CB8AC3E}">
        <p14:creationId xmlns:p14="http://schemas.microsoft.com/office/powerpoint/2010/main" val="412200114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 - Halophytes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17637"/>
            <a:ext cx="5251742" cy="496757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smtClean="0"/>
              <a:t>What are the problems with living in high salt </a:t>
            </a:r>
            <a:r>
              <a:rPr lang="en-US" dirty="0" smtClean="0"/>
              <a:t>environments?</a:t>
            </a:r>
            <a:endParaRPr lang="en-US" dirty="0" smtClean="0"/>
          </a:p>
          <a:p>
            <a:pPr marL="457200" indent="-457200">
              <a:buFontTx/>
              <a:buChar char="-"/>
            </a:pPr>
            <a:r>
              <a:rPr lang="en-US" dirty="0" smtClean="0"/>
              <a:t>How are halophytes adapted?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742" y="1926933"/>
            <a:ext cx="3945718" cy="329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22 at 11.50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9" y="0"/>
            <a:ext cx="7050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3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161</Words>
  <Application>Microsoft Macintosh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Plant Adaptations</vt:lpstr>
      <vt:lpstr>PowerPoint Presentation</vt:lpstr>
      <vt:lpstr>Adaptations for water conservation</vt:lpstr>
      <vt:lpstr>Adaptation</vt:lpstr>
      <vt:lpstr>Adaptations - Halophytes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Adaptations</dc:title>
  <dc:creator>Thomas Kitwood</dc:creator>
  <cp:lastModifiedBy>Thomas Kitwood</cp:lastModifiedBy>
  <cp:revision>5</cp:revision>
  <dcterms:created xsi:type="dcterms:W3CDTF">2017-03-24T04:08:22Z</dcterms:created>
  <dcterms:modified xsi:type="dcterms:W3CDTF">2017-04-07T08:05:16Z</dcterms:modified>
</cp:coreProperties>
</file>