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75252-7244-CD46-B66A-DB99112D3EFD}" type="datetimeFigureOut">
              <a:rPr lang="en-US" smtClean="0"/>
              <a:t>24/3/17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E9486-7633-544E-B46C-69C412EF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44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D6C8-681C-9349-BB27-8F736B702C34}" type="datetimeFigureOut">
              <a:rPr lang="en-US" smtClean="0"/>
              <a:t>24/3/17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22C8-C0F1-8546-8E5F-6364BDD4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8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D6C8-681C-9349-BB27-8F736B702C34}" type="datetimeFigureOut">
              <a:rPr lang="en-US" smtClean="0"/>
              <a:t>24/3/17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22C8-C0F1-8546-8E5F-6364BDD4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8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D6C8-681C-9349-BB27-8F736B702C34}" type="datetimeFigureOut">
              <a:rPr lang="en-US" smtClean="0"/>
              <a:t>24/3/17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22C8-C0F1-8546-8E5F-6364BDD4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42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59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D6C8-681C-9349-BB27-8F736B702C34}" type="datetimeFigureOut">
              <a:rPr lang="en-US" smtClean="0"/>
              <a:t>24/3/17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22C8-C0F1-8546-8E5F-6364BDD4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4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D6C8-681C-9349-BB27-8F736B702C34}" type="datetimeFigureOut">
              <a:rPr lang="en-US" smtClean="0"/>
              <a:t>24/3/17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22C8-C0F1-8546-8E5F-6364BDD4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0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D6C8-681C-9349-BB27-8F736B702C34}" type="datetimeFigureOut">
              <a:rPr lang="en-US" smtClean="0"/>
              <a:t>24/3/17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22C8-C0F1-8546-8E5F-6364BDD4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3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D6C8-681C-9349-BB27-8F736B702C34}" type="datetimeFigureOut">
              <a:rPr lang="en-US" smtClean="0"/>
              <a:t>24/3/17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22C8-C0F1-8546-8E5F-6364BDD4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D6C8-681C-9349-BB27-8F736B702C34}" type="datetimeFigureOut">
              <a:rPr lang="en-US" smtClean="0"/>
              <a:t>24/3/17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22C8-C0F1-8546-8E5F-6364BDD4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9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D6C8-681C-9349-BB27-8F736B702C34}" type="datetimeFigureOut">
              <a:rPr lang="en-US" smtClean="0"/>
              <a:t>24/3/17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22C8-C0F1-8546-8E5F-6364BDD4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D6C8-681C-9349-BB27-8F736B702C34}" type="datetimeFigureOut">
              <a:rPr lang="en-US" smtClean="0"/>
              <a:t>24/3/17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22C8-C0F1-8546-8E5F-6364BDD4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D6C8-681C-9349-BB27-8F736B702C34}" type="datetimeFigureOut">
              <a:rPr lang="en-US" smtClean="0"/>
              <a:t>24/3/17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22C8-C0F1-8546-8E5F-6364BDD4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9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7D6C8-681C-9349-BB27-8F736B702C34}" type="datetimeFigureOut">
              <a:rPr lang="en-US" smtClean="0"/>
              <a:t>24/3/17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222C8-C0F1-8546-8E5F-6364BDD4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3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800" y="660400"/>
            <a:ext cx="8362950" cy="1470025"/>
          </a:xfrm>
        </p:spPr>
        <p:txBody>
          <a:bodyPr/>
          <a:lstStyle/>
          <a:p>
            <a:r>
              <a:rPr lang="en-US" dirty="0" smtClean="0"/>
              <a:t>Measuring Transpiration rate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0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1694" y="714963"/>
            <a:ext cx="3565407" cy="3775507"/>
          </a:xfrm>
        </p:spPr>
        <p:txBody>
          <a:bodyPr/>
          <a:lstStyle/>
          <a:p>
            <a:r>
              <a:rPr lang="en-US" sz="2400" u="sng" dirty="0"/>
              <a:t>T</a:t>
            </a:r>
            <a:r>
              <a:rPr lang="en-US" sz="2400" u="sng" dirty="0" smtClean="0"/>
              <a:t>ranspiration Rate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What factors do you think could affect transpiration rate?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625" y="-136938"/>
            <a:ext cx="5921375" cy="70853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0817" y="3875853"/>
            <a:ext cx="20826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Temperature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Wind speed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Humidity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Light intensity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Leaf 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706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4654069"/>
            <a:ext cx="9144000" cy="161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dirty="0"/>
              <a:t>Used to measure transpiration </a:t>
            </a:r>
            <a:r>
              <a:rPr lang="en-GB" dirty="0" smtClean="0"/>
              <a:t>rate</a:t>
            </a:r>
          </a:p>
          <a:p>
            <a:pPr>
              <a:spcBef>
                <a:spcPts val="0"/>
              </a:spcBef>
              <a:buNone/>
            </a:pPr>
            <a:r>
              <a:rPr lang="en-GB" sz="2800" b="1" dirty="0" smtClean="0">
                <a:solidFill>
                  <a:srgbClr val="0000FF"/>
                </a:solidFill>
              </a:rPr>
              <a:t>  How </a:t>
            </a:r>
            <a:r>
              <a:rPr lang="en-GB" sz="2800" b="1" dirty="0" smtClean="0">
                <a:solidFill>
                  <a:srgbClr val="0000FF"/>
                </a:solidFill>
              </a:rPr>
              <a:t>could you use this piece </a:t>
            </a:r>
            <a:r>
              <a:rPr lang="en-GB" sz="2800" b="1" dirty="0" smtClean="0">
                <a:solidFill>
                  <a:srgbClr val="0000FF"/>
                </a:solidFill>
              </a:rPr>
              <a:t>of equipment </a:t>
            </a:r>
            <a:r>
              <a:rPr lang="en-GB" sz="2800" b="1" dirty="0" smtClean="0">
                <a:solidFill>
                  <a:srgbClr val="0000FF"/>
                </a:solidFill>
              </a:rPr>
              <a:t>to measure transpiration </a:t>
            </a:r>
            <a:r>
              <a:rPr lang="en-GB" sz="2800" b="1" u="sng" dirty="0" smtClean="0">
                <a:solidFill>
                  <a:srgbClr val="0000FF"/>
                </a:solidFill>
              </a:rPr>
              <a:t>rate?</a:t>
            </a:r>
            <a:endParaRPr lang="en-GB" sz="2800" b="1" u="sng" dirty="0">
              <a:solidFill>
                <a:srgbClr val="0000FF"/>
              </a:solidFill>
            </a:endParaRP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0017" y="0"/>
            <a:ext cx="5921974" cy="473756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63552" y="3221304"/>
            <a:ext cx="88881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other info do you need?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667375" y="4978376"/>
            <a:ext cx="2525345" cy="8001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38135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Factors that affect transpiration 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550734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-GB"/>
              <a:t>Humidity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-GB"/>
              <a:t>Temperature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4601" y="3309067"/>
            <a:ext cx="2866849" cy="3424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63325" y="3309067"/>
            <a:ext cx="3424874" cy="3424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4556790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</Words>
  <Application>Microsoft Macintosh PowerPoint</Application>
  <PresentationFormat>On-screen Show (4:3)</PresentationFormat>
  <Paragraphs>13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Measuring Transpiration rate</vt:lpstr>
      <vt:lpstr>Transpiration Rate  What factors do you think could affect transpiration rate?  </vt:lpstr>
      <vt:lpstr>PowerPoint Presentation</vt:lpstr>
      <vt:lpstr>Factors that affect transpiration </vt:lpstr>
    </vt:vector>
  </TitlesOfParts>
  <Company>Victoria Shanghai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Transpiration rate</dc:title>
  <dc:creator>Thomas Kitwood</dc:creator>
  <cp:lastModifiedBy>Thomas Kitwood</cp:lastModifiedBy>
  <cp:revision>1</cp:revision>
  <dcterms:created xsi:type="dcterms:W3CDTF">2017-03-24T04:10:22Z</dcterms:created>
  <dcterms:modified xsi:type="dcterms:W3CDTF">2017-03-24T04:12:22Z</dcterms:modified>
</cp:coreProperties>
</file>