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4332-C2D6-7946-AAE7-BEEAFCF9D61D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3DB3F-C021-3340-BD0F-9D3D086D3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6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6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7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1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1372-2BEC-0247-B127-46FAB4020BD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A2C3-C706-2C4E-A17B-2EBE1567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775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Xylem Structure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375" y="1825625"/>
            <a:ext cx="6931025" cy="38131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</a:t>
            </a:r>
            <a:r>
              <a:rPr lang="en-US" dirty="0" smtClean="0"/>
              <a:t> the structure of the xylem as thickened with lignin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State the functions of xylem vessels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Drawing the structure of primary xylem vessels in sections of stems based on microscope images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8247"/>
            <a:ext cx="8524616" cy="1143000"/>
          </a:xfrm>
        </p:spPr>
        <p:txBody>
          <a:bodyPr/>
          <a:lstStyle/>
          <a:p>
            <a:r>
              <a:rPr lang="en-US" sz="2800" dirty="0" smtClean="0"/>
              <a:t>Structure of xylem – withstanding pressures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396" y="1509298"/>
            <a:ext cx="5342604" cy="575707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Long continuous tubes of dead cells lined up end to end.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Walls thickened (spirals) with a polymer called lignin. 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 smtClean="0"/>
              <a:t>Lignin</a:t>
            </a:r>
            <a:r>
              <a:rPr lang="en-US" sz="2000" dirty="0" smtClean="0"/>
              <a:t> provides support against low pressures in xylem (stops collapse) and also waterproofs the xylem.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Xylem walls are hydrophilic creating adhesive forces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Provide structural support for the whole plant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9" y="1076563"/>
            <a:ext cx="3718198" cy="5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4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21442"/>
            <a:ext cx="517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Follow the instructions on page 411 to draw xylem vessels and vascular bundles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5" y="376297"/>
            <a:ext cx="5521576" cy="5393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24" y="-29022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1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How to draw xylem vessels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Include: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/>
              <a:t>Epidermis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/>
              <a:t>Crotex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/>
              <a:t>Pith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/>
              <a:t>The vascular bundle (xylem, cambium, phloem)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33369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127</Words>
  <Application>Microsoft Macintosh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Xylem Structure</vt:lpstr>
      <vt:lpstr>Structure of xylem – withstanding pressures</vt:lpstr>
      <vt:lpstr>PowerPoint Presentation</vt:lpstr>
      <vt:lpstr>How to draw xylem vessels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Xylem Structure</dc:title>
  <dc:creator>Thomas Kitwood</dc:creator>
  <cp:lastModifiedBy>Thomas Kitwood</cp:lastModifiedBy>
  <cp:revision>4</cp:revision>
  <dcterms:created xsi:type="dcterms:W3CDTF">2017-03-24T04:17:40Z</dcterms:created>
  <dcterms:modified xsi:type="dcterms:W3CDTF">2017-04-02T23:51:07Z</dcterms:modified>
</cp:coreProperties>
</file>