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 snapToObjects="1">
      <p:cViewPr varScale="1">
        <p:scale>
          <a:sx n="48" d="100"/>
          <a:sy n="48" d="100"/>
        </p:scale>
        <p:origin x="-1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DD47F-536A-8F45-B37E-7243FA6A4E00}" type="datetimeFigureOut">
              <a:rPr lang="en-US" smtClean="0"/>
              <a:t>23/2/17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69875-931A-124E-9DEA-A18A9D3D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50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778EE-BDA6-0C42-8DE5-5E9D1D5685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5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B035-B39F-434D-A9C9-E939506B5E5E}" type="datetimeFigureOut">
              <a:rPr lang="en-US" smtClean="0"/>
              <a:t>23/2/17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BB46-D1BE-3B40-8CDF-55841C74F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0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B035-B39F-434D-A9C9-E939506B5E5E}" type="datetimeFigureOut">
              <a:rPr lang="en-US" smtClean="0"/>
              <a:t>23/2/17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BB46-D1BE-3B40-8CDF-55841C74F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6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B035-B39F-434D-A9C9-E939506B5E5E}" type="datetimeFigureOut">
              <a:rPr lang="en-US" smtClean="0"/>
              <a:t>23/2/17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BB46-D1BE-3B40-8CDF-55841C74F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7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B035-B39F-434D-A9C9-E939506B5E5E}" type="datetimeFigureOut">
              <a:rPr lang="en-US" smtClean="0"/>
              <a:t>23/2/17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BB46-D1BE-3B40-8CDF-55841C74F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0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B035-B39F-434D-A9C9-E939506B5E5E}" type="datetimeFigureOut">
              <a:rPr lang="en-US" smtClean="0"/>
              <a:t>23/2/17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BB46-D1BE-3B40-8CDF-55841C74F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3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B035-B39F-434D-A9C9-E939506B5E5E}" type="datetimeFigureOut">
              <a:rPr lang="en-US" smtClean="0"/>
              <a:t>23/2/17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BB46-D1BE-3B40-8CDF-55841C74F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7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B035-B39F-434D-A9C9-E939506B5E5E}" type="datetimeFigureOut">
              <a:rPr lang="en-US" smtClean="0"/>
              <a:t>23/2/17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BB46-D1BE-3B40-8CDF-55841C74F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9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B035-B39F-434D-A9C9-E939506B5E5E}" type="datetimeFigureOut">
              <a:rPr lang="en-US" smtClean="0"/>
              <a:t>23/2/17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BB46-D1BE-3B40-8CDF-55841C74F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8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B035-B39F-434D-A9C9-E939506B5E5E}" type="datetimeFigureOut">
              <a:rPr lang="en-US" smtClean="0"/>
              <a:t>23/2/17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BB46-D1BE-3B40-8CDF-55841C74F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9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B035-B39F-434D-A9C9-E939506B5E5E}" type="datetimeFigureOut">
              <a:rPr lang="en-US" smtClean="0"/>
              <a:t>23/2/17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BB46-D1BE-3B40-8CDF-55841C74F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25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B035-B39F-434D-A9C9-E939506B5E5E}" type="datetimeFigureOut">
              <a:rPr lang="en-US" smtClean="0"/>
              <a:t>23/2/17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BB46-D1BE-3B40-8CDF-55841C74F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1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3B035-B39F-434D-A9C9-E939506B5E5E}" type="datetimeFigureOut">
              <a:rPr lang="en-US" smtClean="0"/>
              <a:t>23/2/17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ABB46-D1BE-3B40-8CDF-55841C74F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3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109783" y="-21688"/>
            <a:ext cx="8842375" cy="2089150"/>
          </a:xfrm>
          <a:prstGeom prst="rightArrow">
            <a:avLst>
              <a:gd name="adj1" fmla="val 45383"/>
              <a:gd name="adj2" fmla="val 32298"/>
            </a:avLst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Comparing a camera and an eye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783" y="1719835"/>
            <a:ext cx="2664296" cy="2677656"/>
          </a:xfrm>
          <a:prstGeom prst="rect">
            <a:avLst/>
          </a:prstGeom>
          <a:solidFill>
            <a:srgbClr val="FF5E3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b="1" u="sng" dirty="0" smtClean="0"/>
              <a:t>Label </a:t>
            </a:r>
            <a:r>
              <a:rPr lang="en-US" sz="2800" dirty="0" smtClean="0"/>
              <a:t>the key parts of both a camera and an eye</a:t>
            </a:r>
          </a:p>
          <a:p>
            <a:pPr algn="ctr">
              <a:defRPr/>
            </a:pPr>
            <a:endParaRPr lang="en-US" sz="2800" b="1" dirty="0"/>
          </a:p>
          <a:p>
            <a:pPr algn="ctr">
              <a:defRPr/>
            </a:pPr>
            <a:r>
              <a:rPr lang="en-US" sz="2800" b="1" dirty="0" smtClean="0"/>
              <a:t>Bronze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97042" y="1716209"/>
            <a:ext cx="2664296" cy="267765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b="1" u="sng" dirty="0" smtClean="0"/>
              <a:t>Describe </a:t>
            </a:r>
            <a:r>
              <a:rPr lang="en-US" sz="2800" dirty="0" smtClean="0"/>
              <a:t>who part matches which between a camera and lens</a:t>
            </a:r>
          </a:p>
          <a:p>
            <a:pPr algn="ctr">
              <a:defRPr/>
            </a:pPr>
            <a:endParaRPr lang="en-US" sz="2800" b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Silver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0465" y="1719835"/>
            <a:ext cx="2664296" cy="26776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rgbClr val="000000"/>
                </a:solidFill>
              </a:rPr>
              <a:t>Explain </a:t>
            </a:r>
            <a:r>
              <a:rPr lang="en-US" sz="2800" dirty="0" smtClean="0">
                <a:solidFill>
                  <a:srgbClr val="000000"/>
                </a:solidFill>
              </a:rPr>
              <a:t>what each part of the camera and eye do</a:t>
            </a:r>
          </a:p>
          <a:p>
            <a:pPr algn="ctr">
              <a:defRPr/>
            </a:pPr>
            <a:endParaRPr lang="en-US" sz="2800" b="1" u="sng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Gold</a:t>
            </a:r>
          </a:p>
        </p:txBody>
      </p:sp>
      <p:pic>
        <p:nvPicPr>
          <p:cNvPr id="2" name="Picture 1" descr="Bronze-meda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437112"/>
            <a:ext cx="1224136" cy="2366208"/>
          </a:xfrm>
          <a:prstGeom prst="rect">
            <a:avLst/>
          </a:prstGeom>
        </p:spPr>
      </p:pic>
      <p:pic>
        <p:nvPicPr>
          <p:cNvPr id="3" name="Picture 2" descr="Silver-meda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7" y="4437111"/>
            <a:ext cx="1252425" cy="2420889"/>
          </a:xfrm>
          <a:prstGeom prst="rect">
            <a:avLst/>
          </a:prstGeom>
        </p:spPr>
      </p:pic>
      <p:pic>
        <p:nvPicPr>
          <p:cNvPr id="9" name="Picture 8" descr="Gold-Meda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437111"/>
            <a:ext cx="1256394" cy="242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84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Eyes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have already labeled a diagram of an eye and have described what each part does.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 you must compare an eye with a camera…</a:t>
            </a:r>
            <a:endParaRPr lang="en-US" dirty="0"/>
          </a:p>
        </p:txBody>
      </p:sp>
      <p:pic>
        <p:nvPicPr>
          <p:cNvPr id="4" name="Picture 3" descr="Eye-Diagram-Ks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799" y="4063645"/>
            <a:ext cx="4580467" cy="257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46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ye2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190" y="0"/>
            <a:ext cx="7292877" cy="320886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163125"/>
              </p:ext>
            </p:extLst>
          </p:nvPr>
        </p:nvGraphicFramePr>
        <p:xfrm>
          <a:off x="135466" y="3251199"/>
          <a:ext cx="8890002" cy="3593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8001"/>
                <a:gridCol w="1625600"/>
                <a:gridCol w="5486401"/>
              </a:tblGrid>
              <a:tr h="57855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Part on camera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Part</a:t>
                      </a:r>
                      <a:r>
                        <a:rPr lang="en-US" sz="2000" baseline="0" dirty="0" smtClean="0"/>
                        <a:t> on eye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Function</a:t>
                      </a:r>
                      <a:endParaRPr lang="en-US" sz="2000" dirty="0"/>
                    </a:p>
                  </a:txBody>
                  <a:tcPr/>
                </a:tc>
              </a:tr>
              <a:tr h="578556"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</a:tr>
              <a:tr h="578556"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</a:tr>
              <a:tr h="578556"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</a:tr>
              <a:tr h="578556"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</a:tr>
              <a:tr h="578556"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965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76</Words>
  <Application>Microsoft Macintosh PowerPoint</Application>
  <PresentationFormat>On-screen Show (4:3)</PresentationFormat>
  <Paragraphs>18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Eyes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Thomas Kitwood</cp:lastModifiedBy>
  <cp:revision>7</cp:revision>
  <dcterms:created xsi:type="dcterms:W3CDTF">2015-03-04T02:59:28Z</dcterms:created>
  <dcterms:modified xsi:type="dcterms:W3CDTF">2017-02-23T04:41:29Z</dcterms:modified>
</cp:coreProperties>
</file>