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0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BAD7-81D4-EE4A-9933-1FA9D6550114}" type="datetimeFigureOut">
              <a:rPr lang="en-US" smtClean="0"/>
              <a:t>14/9/16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F69D9-CA85-2642-B1AD-458533C31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51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BAD7-81D4-EE4A-9933-1FA9D6550114}" type="datetimeFigureOut">
              <a:rPr lang="en-US" smtClean="0"/>
              <a:t>14/9/16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F69D9-CA85-2642-B1AD-458533C31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07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BAD7-81D4-EE4A-9933-1FA9D6550114}" type="datetimeFigureOut">
              <a:rPr lang="en-US" smtClean="0"/>
              <a:t>14/9/16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F69D9-CA85-2642-B1AD-458533C31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496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BAD7-81D4-EE4A-9933-1FA9D6550114}" type="datetimeFigureOut">
              <a:rPr lang="en-US" smtClean="0"/>
              <a:t>14/9/16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F69D9-CA85-2642-B1AD-458533C31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86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BAD7-81D4-EE4A-9933-1FA9D6550114}" type="datetimeFigureOut">
              <a:rPr lang="en-US" smtClean="0"/>
              <a:t>14/9/16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F69D9-CA85-2642-B1AD-458533C31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5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BAD7-81D4-EE4A-9933-1FA9D6550114}" type="datetimeFigureOut">
              <a:rPr lang="en-US" smtClean="0"/>
              <a:t>14/9/16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F69D9-CA85-2642-B1AD-458533C31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382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BAD7-81D4-EE4A-9933-1FA9D6550114}" type="datetimeFigureOut">
              <a:rPr lang="en-US" smtClean="0"/>
              <a:t>14/9/16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F69D9-CA85-2642-B1AD-458533C31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3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BAD7-81D4-EE4A-9933-1FA9D6550114}" type="datetimeFigureOut">
              <a:rPr lang="en-US" smtClean="0"/>
              <a:t>14/9/16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F69D9-CA85-2642-B1AD-458533C31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85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BAD7-81D4-EE4A-9933-1FA9D6550114}" type="datetimeFigureOut">
              <a:rPr lang="en-US" smtClean="0"/>
              <a:t>14/9/16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F69D9-CA85-2642-B1AD-458533C31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62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BAD7-81D4-EE4A-9933-1FA9D6550114}" type="datetimeFigureOut">
              <a:rPr lang="en-US" smtClean="0"/>
              <a:t>14/9/16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F69D9-CA85-2642-B1AD-458533C31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04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BAD7-81D4-EE4A-9933-1FA9D6550114}" type="datetimeFigureOut">
              <a:rPr lang="en-US" smtClean="0"/>
              <a:t>14/9/16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F69D9-CA85-2642-B1AD-458533C31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6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FBAD7-81D4-EE4A-9933-1FA9D6550114}" type="datetimeFigureOut">
              <a:rPr lang="en-US" smtClean="0"/>
              <a:t>14/9/16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F69D9-CA85-2642-B1AD-458533C31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hyperlink" Target="https://www.youtube.com/watch?v=Z_mXDvZQ6dU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twig-world.com/film/immune-defence-part-one-107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056" y="7272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a blood clots develops in the coronary artery!!!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494" y="2393949"/>
            <a:ext cx="6698906" cy="3935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167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Second &amp; third </a:t>
            </a:r>
            <a:r>
              <a:rPr lang="en-US" b="1" u="sng" dirty="0" smtClean="0"/>
              <a:t>line of </a:t>
            </a:r>
            <a:r>
              <a:rPr lang="en-US" b="1" u="sng" dirty="0" err="1" smtClean="0"/>
              <a:t>defence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50405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Describe how phagocytes fight pathogens</a:t>
            </a:r>
          </a:p>
          <a:p>
            <a:r>
              <a:rPr lang="en-US" dirty="0" smtClean="0"/>
              <a:t>Describe how lymphocytes produce antibodies</a:t>
            </a:r>
          </a:p>
          <a:p>
            <a:r>
              <a:rPr lang="en-US" dirty="0" smtClean="0"/>
              <a:t>Explain specific and non specific responses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325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Second line of </a:t>
            </a:r>
            <a:r>
              <a:rPr lang="en-US" b="1" u="sng" dirty="0" err="1" smtClean="0"/>
              <a:t>defence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the bacteria gets past the primary </a:t>
            </a:r>
            <a:r>
              <a:rPr lang="en-US" dirty="0" err="1" smtClean="0"/>
              <a:t>defence</a:t>
            </a:r>
            <a:r>
              <a:rPr lang="is-IS" dirty="0" smtClean="0"/>
              <a:t>…..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25" y="2889754"/>
            <a:ext cx="4496662" cy="336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003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Phagocytes</a:t>
            </a:r>
            <a:endParaRPr lang="en-US" b="1" u="sng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t="18364" b="18364"/>
          <a:stretch>
            <a:fillRect/>
          </a:stretch>
        </p:blipFill>
        <p:spPr/>
      </p:pic>
      <p:sp>
        <p:nvSpPr>
          <p:cNvPr id="5" name="Rectangle 4"/>
          <p:cNvSpPr/>
          <p:nvPr/>
        </p:nvSpPr>
        <p:spPr>
          <a:xfrm>
            <a:off x="457200" y="123297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Phagocytosis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913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Phagocytes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Recognise</a:t>
            </a:r>
            <a:r>
              <a:rPr lang="en-US" dirty="0" smtClean="0"/>
              <a:t> antigens</a:t>
            </a:r>
          </a:p>
          <a:p>
            <a:r>
              <a:rPr lang="en-US" dirty="0" smtClean="0"/>
              <a:t>Engulf pathogen</a:t>
            </a:r>
          </a:p>
          <a:p>
            <a:r>
              <a:rPr lang="en-US" dirty="0" smtClean="0"/>
              <a:t>Digest using enzymes found in lysosomes</a:t>
            </a:r>
          </a:p>
          <a:p>
            <a:r>
              <a:rPr lang="en-US" dirty="0" smtClean="0"/>
              <a:t>Neutrophils, Macrophages</a:t>
            </a:r>
          </a:p>
          <a:p>
            <a:endParaRPr lang="en-US" dirty="0"/>
          </a:p>
          <a:p>
            <a:r>
              <a:rPr lang="en-US" dirty="0" smtClean="0"/>
              <a:t>Create a simple cartoon strip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120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Lymphocytes –Third Line of </a:t>
            </a:r>
            <a:r>
              <a:rPr lang="en-US" b="1" u="sng" dirty="0" err="1" smtClean="0"/>
              <a:t>Defence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" y="1731063"/>
            <a:ext cx="42563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Produce antibodies to bind to antigens on the outside of pathogens</a:t>
            </a:r>
          </a:p>
          <a:p>
            <a:endParaRPr lang="en-GB" sz="2400" dirty="0"/>
          </a:p>
        </p:txBody>
      </p:sp>
      <p:pic>
        <p:nvPicPr>
          <p:cNvPr id="6" name="Picture 5" descr="cartoon-t-cell-h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4156" y="2394857"/>
            <a:ext cx="4645195" cy="387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857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Lymphocytes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Create a simple cartoon strip for the action of lymphocytes.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811463"/>
            <a:ext cx="346710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954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Lymphocytes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Recognise</a:t>
            </a:r>
            <a:r>
              <a:rPr lang="en-US" dirty="0" smtClean="0"/>
              <a:t> an antigen on a pathogen</a:t>
            </a:r>
          </a:p>
          <a:p>
            <a:r>
              <a:rPr lang="en-US" dirty="0" smtClean="0"/>
              <a:t>Specific lymphocyte is clones to form plasma cells</a:t>
            </a:r>
          </a:p>
          <a:p>
            <a:r>
              <a:rPr lang="en-US" dirty="0" smtClean="0"/>
              <a:t>Plasma cells produce antibodies</a:t>
            </a:r>
          </a:p>
          <a:p>
            <a:r>
              <a:rPr lang="en-US" dirty="0" smtClean="0"/>
              <a:t>Antibodies attach to antigens on pathogen</a:t>
            </a:r>
          </a:p>
          <a:p>
            <a:r>
              <a:rPr lang="en-US" dirty="0" smtClean="0"/>
              <a:t>Some of the lymphocytes produced are not active plasma cells. They are memory cells</a:t>
            </a:r>
          </a:p>
          <a:p>
            <a:r>
              <a:rPr lang="en-US" dirty="0" smtClean="0"/>
              <a:t>If the infection appears again a faster response will happen</a:t>
            </a:r>
          </a:p>
          <a:p>
            <a:r>
              <a:rPr lang="en-US" dirty="0" smtClean="0"/>
              <a:t>The memory cells will clone into plasma cells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69531" y="60194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defence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818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159</Words>
  <Application>Microsoft Macintosh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What is a blood clots develops in the coronary artery!!!</vt:lpstr>
      <vt:lpstr>Second &amp; third line of defence</vt:lpstr>
      <vt:lpstr>Second line of defence</vt:lpstr>
      <vt:lpstr>Phagocytes</vt:lpstr>
      <vt:lpstr>Phagocytes</vt:lpstr>
      <vt:lpstr>Lymphocytes –Third Line of Defence</vt:lpstr>
      <vt:lpstr>Lymphocytes</vt:lpstr>
      <vt:lpstr>Lymphocytes</vt:lpstr>
    </vt:vector>
  </TitlesOfParts>
  <Manager/>
  <Company>Victoria Shanghai Academy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blood clots develops in the coronary artery!!!</dc:title>
  <dc:subject/>
  <dc:creator>Thomas Kitwood</dc:creator>
  <cp:keywords/>
  <dc:description/>
  <cp:lastModifiedBy>Thomas Kitwood</cp:lastModifiedBy>
  <cp:revision>9</cp:revision>
  <dcterms:created xsi:type="dcterms:W3CDTF">2016-09-14T00:47:39Z</dcterms:created>
  <dcterms:modified xsi:type="dcterms:W3CDTF">2016-09-14T06:12:28Z</dcterms:modified>
  <cp:category/>
</cp:coreProperties>
</file>