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71" r:id="rId4"/>
    <p:sldId id="270" r:id="rId5"/>
    <p:sldId id="272" r:id="rId6"/>
    <p:sldId id="273" r:id="rId7"/>
    <p:sldId id="274" r:id="rId8"/>
    <p:sldId id="260" r:id="rId9"/>
    <p:sldId id="263" r:id="rId10"/>
    <p:sldId id="261" r:id="rId11"/>
    <p:sldId id="264" r:id="rId12"/>
    <p:sldId id="269" r:id="rId13"/>
    <p:sldId id="275" r:id="rId14"/>
    <p:sldId id="266" r:id="rId15"/>
    <p:sldId id="268" r:id="rId16"/>
    <p:sldId id="276" r:id="rId17"/>
    <p:sldId id="277" r:id="rId18"/>
    <p:sldId id="278" r:id="rId19"/>
    <p:sldId id="280" r:id="rId20"/>
    <p:sldId id="279" r:id="rId21"/>
    <p:sldId id="262" r:id="rId22"/>
    <p:sldId id="281" r:id="rId23"/>
    <p:sldId id="282" r:id="rId24"/>
    <p:sldId id="28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1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1514-6B69-B34F-AF93-E80785BB627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85375-444C-DD49-AE47-D0EDE2BA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C128F-C4B5-7741-975C-5C0B0CFB507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18F4-9FB1-564A-A6BA-15041625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r>
              <a:rPr lang="en-US" baseline="0" dirty="0" smtClean="0"/>
              <a:t> point into the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018F4-9FB1-564A-A6BA-150416258D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31E2A8-FC71-3C48-A304-B5284E22BF42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0EB2D77-13D0-3444-977E-DCD3E0D3CF25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7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B2F-2050-734F-A171-4BCA22EF6A83}" type="datetimeFigureOut">
              <a:rPr lang="en-US" smtClean="0"/>
              <a:t>23/2/17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2A32-DBE3-CA43-B658-7B0CCFC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tine/Pictures/Magnifying%20Glass%20Real.jpg" TargetMode="External"/><Relationship Id="rId4" Type="http://schemas.openxmlformats.org/officeDocument/2006/relationships/image" Target="../media/image23.jpeg"/><Relationship Id="rId5" Type="http://schemas.openxmlformats.org/officeDocument/2006/relationships/image" Target="file://localhost/Users/Martine/Pictures/Magnifying%20Glass%20Real%202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file://localhost/Users/Martine/Pictures/Concave%20Lens%20Image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how-we-see-part-1-eyes-944/" TargetMode="External"/><Relationship Id="rId4" Type="http://schemas.openxmlformats.org/officeDocument/2006/relationships/hyperlink" Target="https://www.twig-world.com/film/how-we-see-part-2-brain-945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convex and concave lenses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 </a:t>
            </a:r>
            <a:r>
              <a:rPr lang="en-US" sz="2800" dirty="0" smtClean="0"/>
              <a:t>refraction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Label</a:t>
            </a:r>
            <a:r>
              <a:rPr lang="en-GB" sz="2800" dirty="0" smtClean="0"/>
              <a:t> how light bends in a convex and a concave lens.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Explain</a:t>
            </a:r>
            <a:r>
              <a:rPr lang="en-GB" sz="2800" dirty="0" smtClean="0"/>
              <a:t> how a lens forms an image.</a:t>
            </a: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lcogt.net/files/jbarton/concave%20lens%20trans%20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249244" cy="576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1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83723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Concave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3541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Transparent block to refracted light rays</a:t>
            </a:r>
          </a:p>
          <a:p>
            <a:pPr marL="0" indent="0">
              <a:buNone/>
            </a:pPr>
            <a:r>
              <a:rPr lang="en-US" dirty="0" smtClean="0"/>
              <a:t>Curved in on both sides</a:t>
            </a:r>
          </a:p>
          <a:p>
            <a:pPr marL="0" indent="0">
              <a:buNone/>
            </a:pPr>
            <a:r>
              <a:rPr lang="en-US" dirty="0" smtClean="0"/>
              <a:t>Produces an image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in size than the object</a:t>
            </a:r>
          </a:p>
          <a:p>
            <a:pPr marL="0" indent="0">
              <a:buNone/>
            </a:pPr>
            <a:r>
              <a:rPr lang="en-US" dirty="0" smtClean="0"/>
              <a:t>Light rays refract away from the centre – they </a:t>
            </a:r>
            <a:r>
              <a:rPr lang="en-US" b="1" dirty="0" smtClean="0"/>
              <a:t>diverge</a:t>
            </a:r>
            <a:endParaRPr lang="en-US" dirty="0"/>
          </a:p>
        </p:txBody>
      </p:sp>
      <p:pic>
        <p:nvPicPr>
          <p:cNvPr id="5" name="Picture 2" descr="http://lcogt.net/files/jbarton/concave%20lens%20trans%20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260" y="0"/>
            <a:ext cx="2856740" cy="2273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78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5239-004-1AC74BF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4" y="68472"/>
            <a:ext cx="5475426" cy="6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59" r="-7959"/>
          <a:stretch>
            <a:fillRect/>
          </a:stretch>
        </p:blipFill>
        <p:spPr>
          <a:xfrm>
            <a:off x="-771900" y="479507"/>
            <a:ext cx="10787848" cy="5932901"/>
          </a:xfrm>
        </p:spPr>
      </p:pic>
    </p:spTree>
    <p:extLst>
      <p:ext uri="{BB962C8B-B14F-4D97-AF65-F5344CB8AC3E}">
        <p14:creationId xmlns:p14="http://schemas.microsoft.com/office/powerpoint/2010/main" val="426988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omic Sans MS" pitchFamily="32" charset="0"/>
                <a:ea typeface="+mj-ea"/>
                <a:cs typeface="Tahoma" pitchFamily="34" charset="0"/>
              </a:rPr>
              <a:t>Examples of CONVEX lenses</a:t>
            </a: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098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Magnifying glass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 dirty="0">
              <a:solidFill>
                <a:srgbClr val="000000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Cameras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 dirty="0">
              <a:solidFill>
                <a:srgbClr val="000000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Telescopes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 dirty="0">
              <a:solidFill>
                <a:srgbClr val="000000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Our Eyes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 dirty="0">
              <a:solidFill>
                <a:srgbClr val="000000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Glasses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1200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29699" name="Picture 4" descr="image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657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80px-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714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MWDJ1EZ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155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397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Example of CONCAVE lenses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mic Sans MS" charset="0"/>
              </a:rPr>
              <a:t>Nearsighted eyeglasses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omic Sans MS" charset="0"/>
              </a:rPr>
              <a:t>	   </a:t>
            </a:r>
            <a:r>
              <a:rPr lang="en-US" i="1" dirty="0">
                <a:latin typeface="Comic Sans MS" charset="0"/>
              </a:rPr>
              <a:t>(can</a:t>
            </a:r>
            <a:r>
              <a:rPr lang="ja-JP" altLang="en-US" i="1" dirty="0">
                <a:latin typeface="Comic Sans MS" charset="0"/>
              </a:rPr>
              <a:t>’</a:t>
            </a:r>
            <a:r>
              <a:rPr lang="en-US" altLang="ja-JP" i="1" dirty="0">
                <a:latin typeface="Comic Sans MS" charset="0"/>
              </a:rPr>
              <a:t>t see far away</a:t>
            </a:r>
            <a:r>
              <a:rPr lang="en-US" altLang="ja-JP" i="1" dirty="0" smtClean="0">
                <a:latin typeface="Comic Sans MS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omic Sans MS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Comic Sans MS" charset="0"/>
              </a:rPr>
              <a:t>Peep holes in doors</a:t>
            </a:r>
            <a:endParaRPr lang="en-US" dirty="0">
              <a:latin typeface="Comic Sans MS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70" y="4446593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peeph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886200"/>
            <a:ext cx="2974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CONCAVE AND CONVEX LENSES</a:t>
            </a:r>
          </a:p>
        </p:txBody>
      </p:sp>
      <p:sp>
        <p:nvSpPr>
          <p:cNvPr id="25602" name="Text Placeholder 5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4040188" cy="6397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omic Sans MS" charset="0"/>
              </a:rPr>
              <a:t>A convex lens can </a:t>
            </a:r>
            <a:r>
              <a:rPr lang="en-US" u="sng">
                <a:latin typeface="Comic Sans MS" charset="0"/>
              </a:rPr>
              <a:t>focus</a:t>
            </a:r>
            <a:r>
              <a:rPr lang="en-US">
                <a:latin typeface="Comic Sans MS" charset="0"/>
              </a:rPr>
              <a:t> the light that enters it and direct it to one point.</a:t>
            </a:r>
          </a:p>
        </p:txBody>
      </p:sp>
      <p:sp>
        <p:nvSpPr>
          <p:cNvPr id="25603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2133600"/>
            <a:ext cx="4041775" cy="6397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>
                <a:latin typeface="Comic Sans MS" charset="0"/>
              </a:rPr>
              <a:t>Con</a:t>
            </a:r>
            <a:r>
              <a:rPr lang="en-US" u="sng">
                <a:latin typeface="Comic Sans MS" charset="0"/>
              </a:rPr>
              <a:t>cave</a:t>
            </a:r>
            <a:r>
              <a:rPr lang="en-US">
                <a:latin typeface="Comic Sans MS" charset="0"/>
              </a:rPr>
              <a:t> lenses make light rays move away from each other or spread out</a:t>
            </a:r>
            <a:endParaRPr lang="en-US">
              <a:latin typeface="Calibri" charset="0"/>
            </a:endParaRPr>
          </a:p>
        </p:txBody>
      </p:sp>
      <p:pic>
        <p:nvPicPr>
          <p:cNvPr id="25604" name="Picture 4" descr="lensRefractBlack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124200"/>
            <a:ext cx="3546475" cy="2363788"/>
          </a:xfrm>
          <a:noFill/>
        </p:spPr>
      </p:pic>
      <p:pic>
        <p:nvPicPr>
          <p:cNvPr id="25605" name="Picture 4" descr="con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733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Comic Sans MS" pitchFamily="32" charset="0"/>
                <a:ea typeface="+mj-ea"/>
                <a:cs typeface="Tahoma" pitchFamily="34" charset="0"/>
              </a:rPr>
              <a:t>Convex Lenses and Images</a:t>
            </a:r>
            <a:endParaRPr lang="en-US" sz="4000" dirty="0">
              <a:solidFill>
                <a:schemeClr val="bg1"/>
              </a:solidFill>
              <a:latin typeface="Comic Sans MS" pitchFamily="32" charset="0"/>
              <a:ea typeface="+mj-ea"/>
              <a:cs typeface="Tahoma" pitchFamily="34" charset="0"/>
            </a:endParaRPr>
          </a:p>
        </p:txBody>
      </p:sp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omic Sans MS" charset="0"/>
              </a:rPr>
              <a:t>Depending on where you hold the lens--the image you see will either be right side up (real image) or upside down(virtual image)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26627" name="Picture 4" descr="Macintosh HD:Users:Martine:Pictures:Magnifying Glass Real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76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Macintosh HD:Users:Martine:Pictures:Magnifying Glass Real 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08" y="2387600"/>
            <a:ext cx="3124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Concave Lenses and Images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772400" cy="4267200"/>
          </a:xfrm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A concave lens produce upright images that are smaller than the real object.</a:t>
            </a:r>
          </a:p>
        </p:txBody>
      </p:sp>
      <p:pic>
        <p:nvPicPr>
          <p:cNvPr id="27651" name="Picture 5" descr="Macintosh HD:Users:Martine:Pictures:Concave Lens Imag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3987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992" b="-17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523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28813"/>
            <a:ext cx="557212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719385" y="428625"/>
            <a:ext cx="5119077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itchFamily="34" charset="0"/>
              </a:rPr>
              <a:t>Refraction</a:t>
            </a:r>
          </a:p>
        </p:txBody>
      </p:sp>
      <p:pic>
        <p:nvPicPr>
          <p:cNvPr id="5125" name="Picture 2" descr="http://www.mtsd.k12.nj.us/6459125928124935/lib/6459125928124935/905Abstract_Refraction_green-med_photos-of-the-year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1924050"/>
            <a:ext cx="24765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9231" y="13676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Comic Sans MS" pitchFamily="32" charset="0"/>
                <a:ea typeface="+mj-ea"/>
                <a:cs typeface="Tahoma" pitchFamily="34" charset="0"/>
              </a:rPr>
              <a:t>Examples of CONVEX lenses</a:t>
            </a: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2098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Magnifying glass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Cameras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Telescopes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Our Eyes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Glasses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n-US" sz="120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29699" name="Picture 4" descr="image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657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80px-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714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MWDJ1EZ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155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397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204665"/>
            <a:ext cx="8229600" cy="70338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Conclusion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9953" y="1177009"/>
            <a:ext cx="87487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When light rays pass through a lens they are ___________.  </a:t>
            </a:r>
          </a:p>
          <a:p>
            <a:pPr>
              <a:spcBef>
                <a:spcPct val="50000"/>
              </a:spcBef>
            </a:pPr>
            <a:endParaRPr lang="en-GB" sz="800" dirty="0"/>
          </a:p>
          <a:p>
            <a:pPr>
              <a:spcBef>
                <a:spcPct val="50000"/>
              </a:spcBef>
            </a:pPr>
            <a:r>
              <a:rPr lang="en-GB" sz="2400" dirty="0"/>
              <a:t>A __________ lens is </a:t>
            </a:r>
            <a:r>
              <a:rPr lang="en-GB" sz="2400" dirty="0" smtClean="0"/>
              <a:t>curved outwards on both sides.  </a:t>
            </a:r>
            <a:r>
              <a:rPr lang="en-GB" sz="2400" dirty="0"/>
              <a:t>It brings the rays of light closer together. </a:t>
            </a:r>
            <a:r>
              <a:rPr lang="en-GB" sz="2400" dirty="0" smtClean="0"/>
              <a:t>The </a:t>
            </a:r>
            <a:r>
              <a:rPr lang="en-GB" sz="2400" dirty="0"/>
              <a:t>rays meet at a point called the ____________</a:t>
            </a:r>
            <a:r>
              <a:rPr lang="en-GB" sz="2400" dirty="0" smtClean="0"/>
              <a:t>. These types of lenses are used in ______________. </a:t>
            </a:r>
            <a:endParaRPr lang="en-GB" sz="2400" dirty="0"/>
          </a:p>
          <a:p>
            <a:pPr>
              <a:spcBef>
                <a:spcPct val="50000"/>
              </a:spcBef>
            </a:pPr>
            <a:endParaRPr lang="en-GB" sz="800" dirty="0"/>
          </a:p>
          <a:p>
            <a:pPr>
              <a:spcBef>
                <a:spcPct val="50000"/>
              </a:spcBef>
            </a:pPr>
            <a:r>
              <a:rPr lang="en-GB" sz="2400" dirty="0"/>
              <a:t>A _________ lens is </a:t>
            </a:r>
            <a:r>
              <a:rPr lang="en-GB" sz="2400" dirty="0" smtClean="0"/>
              <a:t>curved inwards on both sides.  </a:t>
            </a:r>
            <a:r>
              <a:rPr lang="en-GB" sz="2400" dirty="0"/>
              <a:t>It makes the light rays spread </a:t>
            </a:r>
            <a:r>
              <a:rPr lang="en-GB" sz="2400" dirty="0" smtClean="0"/>
              <a:t>out. Images viewed through these lenses appear _______________.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300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363" b="-7363"/>
          <a:stretch>
            <a:fillRect/>
          </a:stretch>
        </p:blipFill>
        <p:spPr>
          <a:xfrm>
            <a:off x="81278" y="274638"/>
            <a:ext cx="9062722" cy="4984148"/>
          </a:xfrm>
        </p:spPr>
      </p:pic>
      <p:sp>
        <p:nvSpPr>
          <p:cNvPr id="5" name="TextBox 4"/>
          <p:cNvSpPr txBox="1"/>
          <p:nvPr/>
        </p:nvSpPr>
        <p:spPr>
          <a:xfrm>
            <a:off x="1520519" y="5513132"/>
            <a:ext cx="667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 the diagrams and describe the function of each part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927" y="6198305"/>
            <a:ext cx="56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eye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08980" y="63829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eye 2 -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4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6019800" y="5334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latin typeface="Comic Sans MS" charset="0"/>
                <a:cs typeface="Comic Sans MS" charset="0"/>
              </a:rPr>
              <a:t>Our Eyes</a:t>
            </a:r>
          </a:p>
        </p:txBody>
      </p:sp>
      <p:pic>
        <p:nvPicPr>
          <p:cNvPr id="3" name="Picture 2" descr="Anatomy_and_physiology_of_animals_How_light_travels_from_the_object_to_the_retina_of_the_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74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lensRefractBlac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35464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530789"/>
            <a:ext cx="7627299" cy="5696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8990" y="530789"/>
            <a:ext cx="4186308" cy="2461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8990" y="3431608"/>
            <a:ext cx="4186308" cy="2461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66151" y="1809086"/>
            <a:ext cx="191361" cy="22613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5331" y="4790078"/>
            <a:ext cx="191361" cy="22613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8990" y="530789"/>
            <a:ext cx="40185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smtClean="0"/>
              <a:t>What does the dot represent?</a:t>
            </a:r>
          </a:p>
          <a:p>
            <a:pPr marL="342900" indent="-342900">
              <a:buAutoNum type="arabicPeriod"/>
            </a:pP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smtClean="0"/>
              <a:t>What kind of lens would you use to correct short sighted vision?</a:t>
            </a:r>
          </a:p>
          <a:p>
            <a:pPr marL="342900" indent="-342900">
              <a:buAutoNum type="arabicPeriod"/>
            </a:pPr>
            <a:endParaRPr lang="en-US" sz="1100" dirty="0"/>
          </a:p>
          <a:p>
            <a:pPr marL="342900" indent="-342900">
              <a:buAutoNum type="arabicPeriod"/>
            </a:pP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smtClean="0"/>
              <a:t>Why would you use this kind of lens?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48990" y="3431608"/>
            <a:ext cx="40185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smtClean="0"/>
              <a:t>What does the dot represent?</a:t>
            </a:r>
          </a:p>
          <a:p>
            <a:pPr marL="342900" indent="-342900">
              <a:buAutoNum type="arabicPeriod"/>
            </a:pP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smtClean="0"/>
              <a:t>What kind of lens would you use to correct short sighted vision?</a:t>
            </a:r>
          </a:p>
          <a:p>
            <a:pPr marL="342900" indent="-342900">
              <a:buAutoNum type="arabicPeriod"/>
            </a:pPr>
            <a:endParaRPr lang="en-US" sz="1100" dirty="0"/>
          </a:p>
          <a:p>
            <a:pPr marL="342900" indent="-342900">
              <a:buAutoNum type="arabicPeriod"/>
            </a:pP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smtClean="0"/>
              <a:t>Why would you use this kind of lens?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053" y="2400557"/>
            <a:ext cx="12747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Keywords: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Light ray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Lens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Convex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Concave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Diverge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Converge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Focus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Retina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530789"/>
            <a:ext cx="7627299" cy="56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092" r="-26092"/>
          <a:stretch>
            <a:fillRect/>
          </a:stretch>
        </p:blipFill>
        <p:spPr>
          <a:xfrm>
            <a:off x="-382955" y="564662"/>
            <a:ext cx="10377425" cy="5707184"/>
          </a:xfrm>
        </p:spPr>
      </p:pic>
    </p:spTree>
    <p:extLst>
      <p:ext uri="{BB962C8B-B14F-4D97-AF65-F5344CB8AC3E}">
        <p14:creationId xmlns:p14="http://schemas.microsoft.com/office/powerpoint/2010/main" val="7551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570" r="-117570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>
            <a:off x="2032000" y="1895231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35015" y="2512647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82615" y="3055816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82615" y="3735755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82615" y="4415693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35015" y="5076092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32000" y="5756031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03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422031" y="623277"/>
            <a:ext cx="9560306" cy="52578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426308" y="1417638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84215" y="1891323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40523" y="2485293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0523" y="3055816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0523" y="3657600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84215" y="4181232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82615" y="4626708"/>
            <a:ext cx="2422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9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concave and convex lenses from your packs.</a:t>
            </a:r>
          </a:p>
          <a:p>
            <a:r>
              <a:rPr lang="en-US" dirty="0" smtClean="0"/>
              <a:t>Shine a beam of light through them. What happens? How is the light refracted?</a:t>
            </a:r>
          </a:p>
          <a:p>
            <a:r>
              <a:rPr lang="en-US" dirty="0" smtClean="0"/>
              <a:t>Look through them. What happens to the image?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9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cogt.net/files/jbarton/convex%20lens%20trans%20backgroun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750" r="-3750"/>
          <a:stretch>
            <a:fillRect/>
          </a:stretch>
        </p:blipFill>
        <p:spPr bwMode="auto">
          <a:xfrm>
            <a:off x="457200" y="274638"/>
            <a:ext cx="5775569" cy="3176340"/>
          </a:xfrm>
          <a:prstGeom prst="rect">
            <a:avLst/>
          </a:prstGeom>
          <a:noFill/>
        </p:spPr>
      </p:pic>
      <p:pic>
        <p:nvPicPr>
          <p:cNvPr id="5" name="Picture 2" descr="http://lcogt.net/files/jbarton/concave%20lens%20trans%20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0978"/>
            <a:ext cx="3928610" cy="31265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32768" y="848501"/>
            <a:ext cx="2739669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Complete your diagrams to show how the light rays are refracted</a:t>
            </a:r>
          </a:p>
          <a:p>
            <a:pPr marL="342900" indent="-342900">
              <a:buAutoNum type="arabicPeriod"/>
            </a:pPr>
            <a:r>
              <a:rPr lang="en-US" dirty="0" smtClean="0"/>
              <a:t>Stick the sheets in your book.</a:t>
            </a:r>
          </a:p>
          <a:p>
            <a:pPr marL="342900" indent="-342900">
              <a:buAutoNum type="arabicPeriod"/>
            </a:pPr>
            <a:r>
              <a:rPr lang="en-US" dirty="0" smtClean="0"/>
              <a:t>Answer these questions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pPr marL="285750" indent="-285750">
              <a:buFontTx/>
              <a:buChar char="-"/>
            </a:pPr>
            <a:r>
              <a:rPr lang="is-IS" dirty="0" smtClean="0"/>
              <a:t>What happens to the image when you loo at it through a concave lens?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What </a:t>
            </a:r>
            <a:r>
              <a:rPr lang="is-IS" dirty="0"/>
              <a:t>happens to the image when you loo at it through a </a:t>
            </a:r>
            <a:r>
              <a:rPr lang="is-IS" dirty="0" smtClean="0"/>
              <a:t>convex </a:t>
            </a:r>
            <a:r>
              <a:rPr lang="is-IS" dirty="0"/>
              <a:t>lens</a:t>
            </a:r>
            <a:r>
              <a:rPr lang="is-I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Can you think of where convex and concave lenses are used?</a:t>
            </a:r>
          </a:p>
          <a:p>
            <a:pPr marL="285750" indent="-285750">
              <a:buFontTx/>
              <a:buChar char="-"/>
            </a:pPr>
            <a:endParaRPr lang="is-I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lcogt.net/files/jbarton/convex%20lens%20trans%20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60435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9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83723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Convex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1600200"/>
            <a:ext cx="8808699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Transparent block causing light to refract</a:t>
            </a:r>
          </a:p>
          <a:p>
            <a:pPr marL="0" indent="0">
              <a:buNone/>
            </a:pPr>
            <a:r>
              <a:rPr lang="en-US" dirty="0" smtClean="0"/>
              <a:t>Curved out on both sides</a:t>
            </a:r>
          </a:p>
          <a:p>
            <a:pPr marL="0" indent="0">
              <a:buNone/>
            </a:pPr>
            <a:r>
              <a:rPr lang="en-US" dirty="0" smtClean="0"/>
              <a:t>Light rays coming out of it come together at a focal point – they </a:t>
            </a:r>
            <a:r>
              <a:rPr lang="en-US" b="1" dirty="0" smtClean="0"/>
              <a:t>converge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Focal point </a:t>
            </a:r>
            <a:r>
              <a:rPr lang="en-US" dirty="0" smtClean="0"/>
              <a:t>is where the light rays meet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Focal length </a:t>
            </a:r>
            <a:r>
              <a:rPr lang="en-US" dirty="0" smtClean="0"/>
              <a:t>is the distance between the centre of the lens and the focal point.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Measure the focal length on your diagrams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Produce a magnified image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lcogt.net/files/jbarton/convex%20lens%20trans%20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274638"/>
            <a:ext cx="3405064" cy="201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77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512</Words>
  <Application>Microsoft Macintosh PowerPoint</Application>
  <PresentationFormat>On-screen Show (4:3)</PresentationFormat>
  <Paragraphs>112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it</vt:lpstr>
      <vt:lpstr>PowerPoint Presentation</vt:lpstr>
      <vt:lpstr>PowerPoint Presentation</vt:lpstr>
      <vt:lpstr>Convex lens</vt:lpstr>
      <vt:lpstr>PowerPoint Presentation</vt:lpstr>
      <vt:lpstr>Concave lens</vt:lpstr>
      <vt:lpstr>PowerPoint Presentation</vt:lpstr>
      <vt:lpstr>PowerPoint Presentation</vt:lpstr>
      <vt:lpstr>PowerPoint Presentation</vt:lpstr>
      <vt:lpstr>Example of CONCAVE lenses</vt:lpstr>
      <vt:lpstr>CONCAVE AND CONVEX LENSES</vt:lpstr>
      <vt:lpstr>PowerPoint Presentation</vt:lpstr>
      <vt:lpstr>Concave Lenses and Images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Thomas Kitwood</cp:lastModifiedBy>
  <cp:revision>47</cp:revision>
  <cp:lastPrinted>2017-02-22T04:05:46Z</cp:lastPrinted>
  <dcterms:created xsi:type="dcterms:W3CDTF">2015-03-09T03:09:14Z</dcterms:created>
  <dcterms:modified xsi:type="dcterms:W3CDTF">2017-02-23T04:41:41Z</dcterms:modified>
</cp:coreProperties>
</file>