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56C-D10C-5F45-A7C3-364D45DB7604}" type="datetimeFigureOut">
              <a:rPr lang="en-US" smtClean="0"/>
              <a:t>14/9/16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9556-BCF5-1449-B3D9-18F4C5C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56C-D10C-5F45-A7C3-364D45DB7604}" type="datetimeFigureOut">
              <a:rPr lang="en-US" smtClean="0"/>
              <a:t>14/9/16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9556-BCF5-1449-B3D9-18F4C5C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2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56C-D10C-5F45-A7C3-364D45DB7604}" type="datetimeFigureOut">
              <a:rPr lang="en-US" smtClean="0"/>
              <a:t>14/9/16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9556-BCF5-1449-B3D9-18F4C5C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56C-D10C-5F45-A7C3-364D45DB7604}" type="datetimeFigureOut">
              <a:rPr lang="en-US" smtClean="0"/>
              <a:t>14/9/16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9556-BCF5-1449-B3D9-18F4C5C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3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56C-D10C-5F45-A7C3-364D45DB7604}" type="datetimeFigureOut">
              <a:rPr lang="en-US" smtClean="0"/>
              <a:t>14/9/16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9556-BCF5-1449-B3D9-18F4C5C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56C-D10C-5F45-A7C3-364D45DB7604}" type="datetimeFigureOut">
              <a:rPr lang="en-US" smtClean="0"/>
              <a:t>14/9/16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9556-BCF5-1449-B3D9-18F4C5C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56C-D10C-5F45-A7C3-364D45DB7604}" type="datetimeFigureOut">
              <a:rPr lang="en-US" smtClean="0"/>
              <a:t>14/9/16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9556-BCF5-1449-B3D9-18F4C5C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56C-D10C-5F45-A7C3-364D45DB7604}" type="datetimeFigureOut">
              <a:rPr lang="en-US" smtClean="0"/>
              <a:t>14/9/16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9556-BCF5-1449-B3D9-18F4C5C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5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56C-D10C-5F45-A7C3-364D45DB7604}" type="datetimeFigureOut">
              <a:rPr lang="en-US" smtClean="0"/>
              <a:t>14/9/16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9556-BCF5-1449-B3D9-18F4C5C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56C-D10C-5F45-A7C3-364D45DB7604}" type="datetimeFigureOut">
              <a:rPr lang="en-US" smtClean="0"/>
              <a:t>14/9/16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9556-BCF5-1449-B3D9-18F4C5C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0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56C-D10C-5F45-A7C3-364D45DB7604}" type="datetimeFigureOut">
              <a:rPr lang="en-US" smtClean="0"/>
              <a:t>14/9/16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9556-BCF5-1449-B3D9-18F4C5C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4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256C-D10C-5F45-A7C3-364D45DB7604}" type="datetimeFigureOut">
              <a:rPr lang="en-US" smtClean="0"/>
              <a:t>14/9/16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49556-BCF5-1449-B3D9-18F4C5C7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s.harvard.edu/gazette/story/2016/09/a-cinematic-approach-to-drug-resistanc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yRyZ1zKty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4 at 3.4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9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2674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Antibiotics and Antibiotic Resistance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2133600"/>
            <a:ext cx="7592009" cy="3370048"/>
          </a:xfrm>
          <a:solidFill>
            <a:schemeClr val="bg1"/>
          </a:solidFill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Define antibiotic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Explain how antibiotics work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 smtClean="0"/>
              <a:t>Summerise</a:t>
            </a:r>
            <a:r>
              <a:rPr lang="en-US" dirty="0" smtClean="0"/>
              <a:t> Florey and Chain’s experiments testing penicillin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Explain how bacteria can become resistant to antibiotics</a:t>
            </a:r>
          </a:p>
          <a:p>
            <a:pPr algn="l"/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6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97650"/>
          </a:xfrm>
        </p:spPr>
        <p:txBody>
          <a:bodyPr>
            <a:normAutofit/>
          </a:bodyPr>
          <a:lstStyle/>
          <a:p>
            <a:r>
              <a:rPr lang="en-US" dirty="0" smtClean="0"/>
              <a:t>Would an antibiotic be effective in treating HIV?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1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Florey and Chain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Describe Florey and Chain’s experiments with penicillin.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Summerise</a:t>
            </a:r>
            <a:r>
              <a:rPr lang="en-US" dirty="0" smtClean="0"/>
              <a:t>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9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Antibiotic Resistance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3910" y="185406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Antibiotic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9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4 at 3.4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1" y="0"/>
            <a:ext cx="81534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6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1969" y="2746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SUPERBUGS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77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53</Words>
  <Application>Microsoft Macintosh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Antibiotics and Antibiotic Resistance</vt:lpstr>
      <vt:lpstr>Would an antibiotic be effective in treating HIV?</vt:lpstr>
      <vt:lpstr>Florey and Chain</vt:lpstr>
      <vt:lpstr>Antibiotic Resistance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Antibiotics and Antibiotic Resistance</dc:title>
  <dc:creator>Thomas Kitwood</dc:creator>
  <cp:lastModifiedBy>Thomas Kitwood</cp:lastModifiedBy>
  <cp:revision>5</cp:revision>
  <dcterms:created xsi:type="dcterms:W3CDTF">2016-09-14T07:16:42Z</dcterms:created>
  <dcterms:modified xsi:type="dcterms:W3CDTF">2016-09-14T07:48:29Z</dcterms:modified>
</cp:coreProperties>
</file>