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74" r:id="rId23"/>
    <p:sldId id="281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2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3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7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8C3B-2DBD-9348-8C6C-CF015E9DA54F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3193-1064-9949-B136-A27B359C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6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7EyhsOewnH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www.youtube.com/watch?v=7EyhsOewnH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a1wM750Rv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Action Potential</a:t>
            </a:r>
            <a:endParaRPr lang="en-US" b="1" u="sng" dirty="0"/>
          </a:p>
        </p:txBody>
      </p:sp>
      <p:pic>
        <p:nvPicPr>
          <p:cNvPr id="4" name="Content Placeholder 3" descr="Screen Shot 2016-09-28 at 9.05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71" b="-10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000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743846" cy="6687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664" y="2518673"/>
            <a:ext cx="6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141" y="4039825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7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220119" cy="6996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48108"/>
            <a:ext cx="6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10532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5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138" y="2518673"/>
            <a:ext cx="6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772942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0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47713"/>
          </a:xfrm>
          <a:prstGeom prst="rect">
            <a:avLst/>
          </a:prstGeom>
        </p:spPr>
      </p:pic>
      <p:pic>
        <p:nvPicPr>
          <p:cNvPr id="5" name="Picture 4" descr="Screen Shot 2016-09-28 at 8.56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14" y="4615746"/>
            <a:ext cx="5737679" cy="1782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674" y="1600200"/>
            <a:ext cx="6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10891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0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8 at 8.57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88" r="-23688"/>
          <a:stretch>
            <a:fillRect/>
          </a:stretch>
        </p:blipFill>
        <p:spPr>
          <a:xfrm>
            <a:off x="-1324415" y="0"/>
            <a:ext cx="11943537" cy="6568485"/>
          </a:xfrm>
        </p:spPr>
      </p:pic>
      <p:sp>
        <p:nvSpPr>
          <p:cNvPr id="5" name="Rectangle 4"/>
          <p:cNvSpPr/>
          <p:nvPr/>
        </p:nvSpPr>
        <p:spPr>
          <a:xfrm>
            <a:off x="1474571" y="45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9 at 7.3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4638"/>
            <a:ext cx="9605219" cy="6126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5375" y="4867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4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9 at 7.3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20339" cy="4966566"/>
          </a:xfrm>
          <a:prstGeom prst="rect">
            <a:avLst/>
          </a:prstGeom>
        </p:spPr>
      </p:pic>
      <p:pic>
        <p:nvPicPr>
          <p:cNvPr id="5" name="Picture 4" descr="Screen Shot 2016-09-29 at 7.39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48" y="4059875"/>
            <a:ext cx="7455827" cy="29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0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31080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0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3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0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8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7.4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722"/>
            <a:ext cx="9144000" cy="55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07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0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17"/>
            <a:ext cx="5943600" cy="4413011"/>
          </a:xfrm>
          <a:prstGeom prst="rect">
            <a:avLst/>
          </a:prstGeom>
        </p:spPr>
      </p:pic>
      <p:pic>
        <p:nvPicPr>
          <p:cNvPr id="5" name="Picture 4" descr="Screen Shot 2016-10-04 at 9.08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094566"/>
            <a:ext cx="5405967" cy="41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8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3191" y="25193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AP 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5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0-04 at 9.19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5432"/>
            <a:ext cx="14526083" cy="1011767"/>
          </a:xfrm>
          <a:prstGeom prst="rect">
            <a:avLst/>
          </a:prstGeom>
        </p:spPr>
      </p:pic>
      <p:pic>
        <p:nvPicPr>
          <p:cNvPr id="5" name="Picture 4" descr="Screen Shot 2016-10-04 at 9.2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" y="1417637"/>
            <a:ext cx="9100829" cy="42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7.49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41"/>
            <a:ext cx="8610600" cy="668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627" y="3704642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7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488"/>
            <a:ext cx="79756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54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664" y="1266151"/>
            <a:ext cx="6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141" y="2663814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6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1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6" y="274638"/>
            <a:ext cx="8493591" cy="6040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04743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627" y="1918873"/>
            <a:ext cx="6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173" y="846776"/>
            <a:ext cx="102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+40mV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1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8 at 8.5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1" y="260737"/>
            <a:ext cx="7832044" cy="6922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664" y="2518673"/>
            <a:ext cx="6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141" y="4180953"/>
            <a:ext cx="9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-55mV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5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31</Words>
  <Application>Microsoft Macintosh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Potential</dc:title>
  <dc:creator>Thomas Kitwood</dc:creator>
  <cp:lastModifiedBy>Thomas Kitwood</cp:lastModifiedBy>
  <cp:revision>10</cp:revision>
  <dcterms:created xsi:type="dcterms:W3CDTF">2016-09-27T23:47:31Z</dcterms:created>
  <dcterms:modified xsi:type="dcterms:W3CDTF">2016-10-04T07:13:08Z</dcterms:modified>
</cp:coreProperties>
</file>