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2" r:id="rId3"/>
    <p:sldId id="259" r:id="rId4"/>
    <p:sldId id="260" r:id="rId5"/>
    <p:sldId id="265" r:id="rId6"/>
    <p:sldId id="269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D66D-4A95-0F49-B339-DC2DF208D552}" type="datetimeFigureOut">
              <a:rPr lang="en-US" smtClean="0"/>
              <a:t>2/9/16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the-history-of-the-microscope-1046/" TargetMode="Externa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71" r="1371"/>
          <a:stretch>
            <a:fillRect/>
          </a:stretch>
        </p:blipFill>
        <p:spPr>
          <a:xfrm>
            <a:off x="226300" y="924001"/>
            <a:ext cx="8605468" cy="4732676"/>
          </a:xfrm>
        </p:spPr>
      </p:pic>
    </p:spTree>
    <p:extLst>
      <p:ext uri="{BB962C8B-B14F-4D97-AF65-F5344CB8AC3E}">
        <p14:creationId xmlns:p14="http://schemas.microsoft.com/office/powerpoint/2010/main" val="403606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/>
              <a:t>Observing and Drawing Cells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4534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Label a diagram of a light microscope</a:t>
            </a:r>
          </a:p>
          <a:p>
            <a:r>
              <a:rPr lang="en-US" dirty="0" smtClean="0"/>
              <a:t>Make a slide to view under a microscope. </a:t>
            </a:r>
          </a:p>
          <a:p>
            <a:r>
              <a:rPr lang="en-US" dirty="0" smtClean="0"/>
              <a:t>Practice drawing cells from microscope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9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Rules when drawing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Sharp pencil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single lines not sketches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shading</a:t>
            </a:r>
          </a:p>
          <a:p>
            <a:pPr marL="514350" indent="-514350">
              <a:buAutoNum type="arabicPeriod"/>
            </a:pPr>
            <a:r>
              <a:rPr lang="en-US" dirty="0" smtClean="0"/>
              <a:t>Label each structure with a straight line </a:t>
            </a:r>
          </a:p>
          <a:p>
            <a:pPr marL="514350" indent="-514350">
              <a:buAutoNum type="arabicPeriod"/>
            </a:pPr>
            <a:r>
              <a:rPr lang="en-US" dirty="0" smtClean="0"/>
              <a:t>Include a title</a:t>
            </a:r>
          </a:p>
          <a:p>
            <a:pPr marL="514350" indent="-514350">
              <a:buAutoNum type="arabicPeriod"/>
            </a:pPr>
            <a:r>
              <a:rPr lang="en-US" dirty="0" smtClean="0"/>
              <a:t>Include the </a:t>
            </a:r>
            <a:r>
              <a:rPr lang="en-US" b="1" dirty="0" smtClean="0"/>
              <a:t>magnification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3260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s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7407"/>
          <a:stretch>
            <a:fillRect/>
          </a:stretch>
        </p:blipFill>
        <p:spPr>
          <a:xfrm>
            <a:off x="-584806" y="-1"/>
            <a:ext cx="10524035" cy="6723689"/>
          </a:xfrm>
        </p:spPr>
      </p:pic>
    </p:spTree>
    <p:extLst>
      <p:ext uri="{BB962C8B-B14F-4D97-AF65-F5344CB8AC3E}">
        <p14:creationId xmlns:p14="http://schemas.microsoft.com/office/powerpoint/2010/main" val="2620273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87" t="35559" r="7531" b="4535"/>
          <a:stretch/>
        </p:blipFill>
        <p:spPr>
          <a:xfrm>
            <a:off x="3550087" y="274638"/>
            <a:ext cx="5339562" cy="36941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3" y="3048000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1513" y="6363762"/>
            <a:ext cx="243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83857" y="332360"/>
            <a:ext cx="336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90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iologycorner.com/resources/MICRO-labele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2576"/>
            <a:ext cx="6552728" cy="687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16216" y="-27384"/>
            <a:ext cx="1944216" cy="6165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44624"/>
            <a:ext cx="1944216" cy="6165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62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Microscopes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8414" y="2337709"/>
            <a:ext cx="4643373" cy="40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2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59</Words>
  <Application>Microsoft Macintosh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Observing and Drawing Cells</vt:lpstr>
      <vt:lpstr>Rules when drawing cells</vt:lpstr>
      <vt:lpstr>PowerPoint Presentation</vt:lpstr>
      <vt:lpstr>PowerPoint Presentation</vt:lpstr>
      <vt:lpstr>PowerPoint Presentation</vt:lpstr>
      <vt:lpstr>Light Microscope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1.1</dc:title>
  <dc:creator>Teacher</dc:creator>
  <cp:lastModifiedBy>Thomas Kitwood</cp:lastModifiedBy>
  <cp:revision>11</cp:revision>
  <dcterms:created xsi:type="dcterms:W3CDTF">2014-08-26T01:03:09Z</dcterms:created>
  <dcterms:modified xsi:type="dcterms:W3CDTF">2016-09-02T02:47:07Z</dcterms:modified>
</cp:coreProperties>
</file>