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DADE-B1D8-9644-8042-9D8DE5DA25E0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FAA-4735-3C42-A1C3-F011D119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4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DADE-B1D8-9644-8042-9D8DE5DA25E0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FAA-4735-3C42-A1C3-F011D119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6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DADE-B1D8-9644-8042-9D8DE5DA25E0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FAA-4735-3C42-A1C3-F011D119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0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DADE-B1D8-9644-8042-9D8DE5DA25E0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FAA-4735-3C42-A1C3-F011D119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3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DADE-B1D8-9644-8042-9D8DE5DA25E0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FAA-4735-3C42-A1C3-F011D119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DADE-B1D8-9644-8042-9D8DE5DA25E0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FAA-4735-3C42-A1C3-F011D119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1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DADE-B1D8-9644-8042-9D8DE5DA25E0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FAA-4735-3C42-A1C3-F011D119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5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DADE-B1D8-9644-8042-9D8DE5DA25E0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FAA-4735-3C42-A1C3-F011D119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6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DADE-B1D8-9644-8042-9D8DE5DA25E0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FAA-4735-3C42-A1C3-F011D119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DADE-B1D8-9644-8042-9D8DE5DA25E0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FAA-4735-3C42-A1C3-F011D119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2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DADE-B1D8-9644-8042-9D8DE5DA25E0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FAA-4735-3C42-A1C3-F011D119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7DADE-B1D8-9644-8042-9D8DE5DA25E0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03FAA-4735-3C42-A1C3-F011D119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2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rYlZJiuf18&amp;feature=fvw" TargetMode="Externa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6 at 7.5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5100" cy="4013200"/>
          </a:xfrm>
          <a:prstGeom prst="rect">
            <a:avLst/>
          </a:prstGeom>
        </p:spPr>
      </p:pic>
      <p:pic>
        <p:nvPicPr>
          <p:cNvPr id="5" name="Picture 4" descr="Screen Shot 2016-10-26 at 7.54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7" y="4013200"/>
            <a:ext cx="6879167" cy="316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5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6-10-26 at 9.11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423" b="-88423"/>
          <a:stretch>
            <a:fillRect/>
          </a:stretch>
        </p:blipFill>
        <p:spPr>
          <a:xfrm>
            <a:off x="5492376" y="5586591"/>
            <a:ext cx="2665506" cy="1465926"/>
          </a:xfrm>
        </p:spPr>
      </p:pic>
      <p:pic>
        <p:nvPicPr>
          <p:cNvPr id="4" name="Picture 3" descr="Screen Shot 2016-10-26 at 9.10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88" y="0"/>
            <a:ext cx="5857562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1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6 at 9.07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0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antibodies actually do to pathogens?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35295" y="61261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Antibodies</a:t>
            </a:r>
            <a:endParaRPr lang="en-US" dirty="0"/>
          </a:p>
        </p:txBody>
      </p:sp>
      <p:pic>
        <p:nvPicPr>
          <p:cNvPr id="5" name="Picture 4" descr="Screen Shot 2016-10-26 at 9.16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47" y="1818907"/>
            <a:ext cx="3890195" cy="3813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4706" y="2310510"/>
            <a:ext cx="256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Represent in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9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2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6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9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30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27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633" y="415925"/>
            <a:ext cx="8310033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 – Animal Physiology (HL)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u="sng" dirty="0" smtClean="0"/>
              <a:t>11.1 – Antibody Production and Vaccination</a:t>
            </a:r>
            <a:endParaRPr lang="en-US" sz="31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2362199"/>
            <a:ext cx="7793567" cy="3500967"/>
          </a:xfrm>
          <a:solidFill>
            <a:schemeClr val="bg1"/>
          </a:solidFill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how T and B cells are involved in the specific immune response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role of antibodies in attacking 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2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45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37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6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Specific Immune Response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731" b="9731"/>
          <a:stretch>
            <a:fillRect/>
          </a:stretch>
        </p:blipFill>
        <p:spPr>
          <a:xfrm>
            <a:off x="2870200" y="1600201"/>
            <a:ext cx="5321300" cy="2926510"/>
          </a:xfrm>
        </p:spPr>
      </p:pic>
      <p:sp>
        <p:nvSpPr>
          <p:cNvPr id="5" name="TextBox 4"/>
          <p:cNvSpPr txBox="1"/>
          <p:nvPr/>
        </p:nvSpPr>
        <p:spPr>
          <a:xfrm>
            <a:off x="656167" y="1862667"/>
            <a:ext cx="125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type?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62667"/>
            <a:ext cx="822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Macrophages are Phagocytes. </a:t>
            </a:r>
          </a:p>
          <a:p>
            <a:r>
              <a:rPr lang="en-US" sz="2800" dirty="0" smtClean="0"/>
              <a:t>If a ‘foreign’ cell enters the body the macrophage </a:t>
            </a:r>
            <a:r>
              <a:rPr lang="en-US" sz="3600" b="1" u="sng" dirty="0" err="1" smtClean="0"/>
              <a:t>recognises</a:t>
            </a:r>
            <a:r>
              <a:rPr lang="en-US" sz="2800" dirty="0" smtClean="0"/>
              <a:t> it as ‘non-self’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79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cells have markers on their surface made from protein.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3056466"/>
            <a:ext cx="25400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2599267"/>
            <a:ext cx="4910667" cy="1613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2667" y="4556503"/>
            <a:ext cx="32596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Most cells have antigens. </a:t>
            </a:r>
          </a:p>
          <a:p>
            <a:r>
              <a:rPr lang="en-US" sz="3200" dirty="0" smtClean="0"/>
              <a:t>Not just pathogens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397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63396" r="-63396"/>
          <a:stretch>
            <a:fillRect/>
          </a:stretch>
        </p:blipFill>
        <p:spPr>
          <a:xfrm>
            <a:off x="-685800" y="274638"/>
            <a:ext cx="10585036" cy="5821362"/>
          </a:xfrm>
        </p:spPr>
      </p:pic>
    </p:spTree>
    <p:extLst>
      <p:ext uri="{BB962C8B-B14F-4D97-AF65-F5344CB8AC3E}">
        <p14:creationId xmlns:p14="http://schemas.microsoft.com/office/powerpoint/2010/main" val="256623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3690" b="-33690"/>
          <a:stretch>
            <a:fillRect/>
          </a:stretch>
        </p:blipFill>
        <p:spPr>
          <a:xfrm>
            <a:off x="457200" y="-613834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44500" y="3034797"/>
            <a:ext cx="75919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blood cells have antigens. That determines your blood </a:t>
            </a:r>
            <a:r>
              <a:rPr lang="en-US" dirty="0"/>
              <a:t>g</a:t>
            </a:r>
            <a:r>
              <a:rPr lang="en-US" dirty="0" smtClean="0"/>
              <a:t>roup:</a:t>
            </a:r>
          </a:p>
          <a:p>
            <a:endParaRPr lang="en-US" dirty="0"/>
          </a:p>
          <a:p>
            <a:r>
              <a:rPr lang="en-US" dirty="0" smtClean="0"/>
              <a:t>A – A antigens</a:t>
            </a:r>
          </a:p>
          <a:p>
            <a:r>
              <a:rPr lang="en-US" dirty="0" smtClean="0"/>
              <a:t>B – B antigens</a:t>
            </a:r>
          </a:p>
          <a:p>
            <a:r>
              <a:rPr lang="en-US" dirty="0" smtClean="0"/>
              <a:t>AB – Both A and B antigens</a:t>
            </a:r>
          </a:p>
          <a:p>
            <a:r>
              <a:rPr lang="en-US" dirty="0" smtClean="0"/>
              <a:t>O – Neither A or B antigens</a:t>
            </a:r>
          </a:p>
          <a:p>
            <a:pPr marL="285750" indent="-285750">
              <a:buFontTx/>
              <a:buChar char="•"/>
            </a:pPr>
            <a:endParaRPr lang="en-US" dirty="0"/>
          </a:p>
          <a:p>
            <a:r>
              <a:rPr lang="en-US" dirty="0" smtClean="0"/>
              <a:t>There are also antigens called Rhesus antigens (Rh)</a:t>
            </a:r>
          </a:p>
          <a:p>
            <a:endParaRPr lang="en-US" dirty="0"/>
          </a:p>
          <a:p>
            <a:r>
              <a:rPr lang="en-US" dirty="0" smtClean="0"/>
              <a:t>Rh positive – Has Rh antigen</a:t>
            </a:r>
          </a:p>
          <a:p>
            <a:r>
              <a:rPr lang="en-US" dirty="0" smtClean="0"/>
              <a:t>Rh negative – Does not have Rh antigen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8335" y="3966497"/>
            <a:ext cx="1718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is O negative known as the universal donor?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9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cells and B cells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84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These are lymphocytes and are involved with the </a:t>
            </a:r>
            <a:r>
              <a:rPr lang="en-US" b="1" u="sng" dirty="0" smtClean="0"/>
              <a:t>specific</a:t>
            </a:r>
            <a:r>
              <a:rPr lang="en-US" dirty="0" smtClean="0"/>
              <a:t> immune response</a:t>
            </a:r>
          </a:p>
        </p:txBody>
      </p:sp>
      <p:pic>
        <p:nvPicPr>
          <p:cNvPr id="4" name="Picture 3" descr="Screen Shot 2016-10-26 at 9.02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9" y="2241176"/>
            <a:ext cx="5895260" cy="4676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0329" y="3780118"/>
            <a:ext cx="2055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not many of each type though!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1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6-10-26 at 9.0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09" y="0"/>
            <a:ext cx="586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6 at 9.0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3686"/>
            <a:ext cx="82296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183</Words>
  <Application>Microsoft Macintosh PowerPoint</Application>
  <PresentationFormat>On-screen Show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11 – Animal Physiology (HL)  11.1 – Antibody Production and Vaccination</vt:lpstr>
      <vt:lpstr>Non Specific Immune Response</vt:lpstr>
      <vt:lpstr>Antigens</vt:lpstr>
      <vt:lpstr>PowerPoint Presentation</vt:lpstr>
      <vt:lpstr>PowerPoint Presentation</vt:lpstr>
      <vt:lpstr>T cells and B cells </vt:lpstr>
      <vt:lpstr>PowerPoint Presentation</vt:lpstr>
      <vt:lpstr>PowerPoint Presentation</vt:lpstr>
      <vt:lpstr>PowerPoint Presentation</vt:lpstr>
      <vt:lpstr>PowerPoint Presentation</vt:lpstr>
      <vt:lpstr>What do antibodies actually do to pathogens?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– Animal Physiology (HL)  11.1 – Antibody Production and Vaccination</dc:title>
  <dc:creator>Thomas Kitwood</dc:creator>
  <cp:lastModifiedBy>Thomas Kitwood</cp:lastModifiedBy>
  <cp:revision>13</cp:revision>
  <dcterms:created xsi:type="dcterms:W3CDTF">2016-10-26T00:06:35Z</dcterms:created>
  <dcterms:modified xsi:type="dcterms:W3CDTF">2016-10-26T02:54:20Z</dcterms:modified>
</cp:coreProperties>
</file>