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7" d="100"/>
          <a:sy n="47" d="100"/>
        </p:scale>
        <p:origin x="-12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9D54-BA6B-FC48-B192-7A8FBF9162F3}" type="datetimeFigureOut">
              <a:rPr lang="en-US" smtClean="0"/>
              <a:t>20/3/17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20273-7378-9049-9533-6DA837124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386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9D54-BA6B-FC48-B192-7A8FBF9162F3}" type="datetimeFigureOut">
              <a:rPr lang="en-US" smtClean="0"/>
              <a:t>20/3/17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20273-7378-9049-9533-6DA837124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71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9D54-BA6B-FC48-B192-7A8FBF9162F3}" type="datetimeFigureOut">
              <a:rPr lang="en-US" smtClean="0"/>
              <a:t>20/3/17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20273-7378-9049-9533-6DA837124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8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9D54-BA6B-FC48-B192-7A8FBF9162F3}" type="datetimeFigureOut">
              <a:rPr lang="en-US" smtClean="0"/>
              <a:t>20/3/17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20273-7378-9049-9533-6DA837124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07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9D54-BA6B-FC48-B192-7A8FBF9162F3}" type="datetimeFigureOut">
              <a:rPr lang="en-US" smtClean="0"/>
              <a:t>20/3/17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20273-7378-9049-9533-6DA837124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65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9D54-BA6B-FC48-B192-7A8FBF9162F3}" type="datetimeFigureOut">
              <a:rPr lang="en-US" smtClean="0"/>
              <a:t>20/3/17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20273-7378-9049-9533-6DA837124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43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9D54-BA6B-FC48-B192-7A8FBF9162F3}" type="datetimeFigureOut">
              <a:rPr lang="en-US" smtClean="0"/>
              <a:t>20/3/17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20273-7378-9049-9533-6DA837124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97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9D54-BA6B-FC48-B192-7A8FBF9162F3}" type="datetimeFigureOut">
              <a:rPr lang="en-US" smtClean="0"/>
              <a:t>20/3/17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20273-7378-9049-9533-6DA837124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83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9D54-BA6B-FC48-B192-7A8FBF9162F3}" type="datetimeFigureOut">
              <a:rPr lang="en-US" smtClean="0"/>
              <a:t>20/3/17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20273-7378-9049-9533-6DA837124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91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9D54-BA6B-FC48-B192-7A8FBF9162F3}" type="datetimeFigureOut">
              <a:rPr lang="en-US" smtClean="0"/>
              <a:t>20/3/17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20273-7378-9049-9533-6DA837124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90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9D54-BA6B-FC48-B192-7A8FBF9162F3}" type="datetimeFigureOut">
              <a:rPr lang="en-US" smtClean="0"/>
              <a:t>20/3/17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20273-7378-9049-9533-6DA837124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53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09D54-BA6B-FC48-B192-7A8FBF9162F3}" type="datetimeFigureOut">
              <a:rPr lang="en-US" smtClean="0"/>
              <a:t>20/3/17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20273-7378-9049-9533-6DA837124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17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Suggest why mice with white fur are rarely found in the wild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115" b="1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07658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Variation, Natural Selection, Evolution and Speciation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87436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Describe how some organisms are better adapted to their environment</a:t>
            </a:r>
          </a:p>
          <a:p>
            <a:r>
              <a:rPr lang="en-US" dirty="0" smtClean="0"/>
              <a:t>Describe how selection pressures lead to some organisms being selected</a:t>
            </a:r>
          </a:p>
          <a:p>
            <a:r>
              <a:rPr lang="en-US" dirty="0" smtClean="0"/>
              <a:t>Apply natural selection to short term examples of 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272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>
          <a:xfrm>
            <a:off x="-959457" y="143920"/>
            <a:ext cx="11181135" cy="6149194"/>
          </a:xfrm>
        </p:spPr>
      </p:pic>
      <p:sp>
        <p:nvSpPr>
          <p:cNvPr id="5" name="TextBox 4"/>
          <p:cNvSpPr txBox="1"/>
          <p:nvPr/>
        </p:nvSpPr>
        <p:spPr>
          <a:xfrm>
            <a:off x="2763977" y="6293114"/>
            <a:ext cx="3435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Origin of Species - 1859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131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4482" r="-144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42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33248" y="6163511"/>
            <a:ext cx="3812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would you define variation?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4087" b="40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25219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333" b="3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85642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GB" b="1" dirty="0" smtClean="0"/>
              <a:t>Keyword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987352"/>
            <a:ext cx="4032448" cy="252028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u="sng" dirty="0" smtClean="0"/>
              <a:t>VARIATION</a:t>
            </a:r>
          </a:p>
          <a:p>
            <a:pPr marL="0" indent="0" algn="ctr">
              <a:buNone/>
            </a:pPr>
            <a:r>
              <a:rPr lang="en-GB" dirty="0" smtClean="0"/>
              <a:t>Organisms of the same species with different characteristics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051720" y="4797152"/>
            <a:ext cx="4608512" cy="18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Variation can be affected by the environment or genes </a:t>
            </a:r>
          </a:p>
          <a:p>
            <a:pPr algn="ctr"/>
            <a:r>
              <a:rPr lang="en-GB" sz="2800" dirty="0" smtClean="0"/>
              <a:t>(or both!)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1417638"/>
            <a:ext cx="4867307" cy="324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60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Sources of Variation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Mutations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New alleles are formed from gene mutations</a:t>
            </a:r>
          </a:p>
          <a:p>
            <a:r>
              <a:rPr lang="en-US" dirty="0" smtClean="0"/>
              <a:t>Meiosis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Meiosis </a:t>
            </a:r>
            <a:r>
              <a:rPr lang="en-US" sz="2800" dirty="0">
                <a:solidFill>
                  <a:srgbClr val="FF0000"/>
                </a:solidFill>
              </a:rPr>
              <a:t>p</a:t>
            </a:r>
            <a:r>
              <a:rPr lang="en-US" sz="2800" dirty="0" smtClean="0">
                <a:solidFill>
                  <a:srgbClr val="FF0000"/>
                </a:solidFill>
              </a:rPr>
              <a:t>roduces new combinations of alleles through independent assortment and crossing over</a:t>
            </a:r>
          </a:p>
          <a:p>
            <a:r>
              <a:rPr lang="en-US" dirty="0" smtClean="0"/>
              <a:t>Sexual Reproduction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Fusion of male and female gametes so offspring inherit inherit different combinations of alleles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512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129</Words>
  <Application>Microsoft Macintosh PowerPoint</Application>
  <PresentationFormat>On-screen Show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Suggest why mice with white fur are rarely found in the wild</vt:lpstr>
      <vt:lpstr>Variation, Natural Selection, Evolution and Speciation</vt:lpstr>
      <vt:lpstr>PowerPoint Presentation</vt:lpstr>
      <vt:lpstr>Variation</vt:lpstr>
      <vt:lpstr>VARIATION</vt:lpstr>
      <vt:lpstr>Variation?</vt:lpstr>
      <vt:lpstr>Keyword</vt:lpstr>
      <vt:lpstr>Sources of Variation</vt:lpstr>
    </vt:vector>
  </TitlesOfParts>
  <Manager/>
  <Company>Victoria Shanghai Academy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Suggest why mice with white fur are rarely found in the wild</dc:title>
  <dc:subject/>
  <dc:creator>Thomas Kitwood</dc:creator>
  <cp:keywords/>
  <dc:description/>
  <cp:lastModifiedBy>Thomas Kitwood</cp:lastModifiedBy>
  <cp:revision>4</cp:revision>
  <dcterms:created xsi:type="dcterms:W3CDTF">2017-03-20T04:17:31Z</dcterms:created>
  <dcterms:modified xsi:type="dcterms:W3CDTF">2017-03-20T04:27:15Z</dcterms:modified>
  <cp:category/>
</cp:coreProperties>
</file>