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2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EC95-355D-2F41-8800-D17C2CBB4FCF}" type="datetimeFigureOut">
              <a:rPr lang="en-US" smtClean="0"/>
              <a:t>18/9/16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C141-5957-D348-B56F-CB37CC61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lungs-981/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8159" y="89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Lungs</a:t>
            </a:r>
            <a:endParaRPr lang="en-US" dirty="0"/>
          </a:p>
        </p:txBody>
      </p:sp>
      <p:pic>
        <p:nvPicPr>
          <p:cNvPr id="5" name="Picture 4" descr="Screen Shot 2016-09-18 at 7.1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64" y="0"/>
            <a:ext cx="65683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9382" y="1815376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9382" y="2536652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2826" y="3935656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5570" y="5190050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6093" y="6473837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6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78" y="3272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6.4 Gas Exchange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Lungs and Ventilation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460" y="2349569"/>
            <a:ext cx="7635318" cy="2730722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Label the structures in the respiratory system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antagonistic muscle action and pressure changes bring about 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6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8 at 7.1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7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8 at 7.1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7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8 at 7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062"/>
            <a:ext cx="9144000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work antagonistically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99" y="14549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Internal an external intercostal muscles work antagonistically..</a:t>
            </a:r>
            <a:endParaRPr lang="en-US" dirty="0"/>
          </a:p>
        </p:txBody>
      </p:sp>
      <p:pic>
        <p:nvPicPr>
          <p:cNvPr id="4" name="Picture 3" descr="Screen Shot 2016-09-18 at 7.1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92" y="1934070"/>
            <a:ext cx="4227573" cy="40468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509927" y="2539699"/>
            <a:ext cx="472159" cy="504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0668" y="3679305"/>
            <a:ext cx="3906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diaphragm and the abdominal muscles work antagonistically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26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3557" y="2500626"/>
            <a:ext cx="495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diaphragm contracts and moves down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268" y="1979161"/>
            <a:ext cx="50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diaphragm relaxes and moves upwards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0268" y="261076"/>
            <a:ext cx="405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Muscles in the abdomen wall relax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790" y="3163438"/>
            <a:ext cx="812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Muscles in the abdomen wall contract pushing the diaphragm upwards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5871" y="1043469"/>
            <a:ext cx="486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intercostal muscles contract, pulling the ribcage upwards and outwards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268" y="630408"/>
            <a:ext cx="443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external intercostal muscles relax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7902" y="4792176"/>
            <a:ext cx="439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internal intercostal muscles relax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9521" y="5426390"/>
            <a:ext cx="518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internal intercostal muscles contract, pulling the ribcage inwards and downwards.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8552" y="3912339"/>
            <a:ext cx="41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volume of the thorax increases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504" y="4232831"/>
            <a:ext cx="419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volume in the thorax decreases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4790" y="3646273"/>
            <a:ext cx="446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pressure in the thorax decreases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9774" y="6245981"/>
            <a:ext cx="427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pressure in the thorax increases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4422" y="5241724"/>
            <a:ext cx="173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is taken 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8440" y="6327381"/>
            <a:ext cx="19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is forced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7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6.4 Gas Exchange  Lungs and Ventilation</vt:lpstr>
      <vt:lpstr>PowerPoint Presentation</vt:lpstr>
      <vt:lpstr>PowerPoint Presentation</vt:lpstr>
      <vt:lpstr>Ventilation</vt:lpstr>
      <vt:lpstr>Muscles work antagonistically 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Gas Exchange  Lungs and Ventilation</dc:title>
  <dc:creator>Thomas Kitwood</dc:creator>
  <cp:lastModifiedBy>Thomas Kitwood</cp:lastModifiedBy>
  <cp:revision>7</cp:revision>
  <dcterms:created xsi:type="dcterms:W3CDTF">2016-09-18T11:07:05Z</dcterms:created>
  <dcterms:modified xsi:type="dcterms:W3CDTF">2016-09-18T11:57:26Z</dcterms:modified>
</cp:coreProperties>
</file>